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8"/>
  </p:notesMasterIdLst>
  <p:handoutMasterIdLst>
    <p:handoutMasterId r:id="rId19"/>
  </p:handoutMasterIdLst>
  <p:sldIdLst>
    <p:sldId id="270" r:id="rId2"/>
    <p:sldId id="265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5F5F5"/>
    <a:srgbClr val="D5E3FF"/>
    <a:srgbClr val="8DACE5"/>
    <a:srgbClr val="A5BEEB"/>
    <a:srgbClr val="C0C0C0"/>
    <a:srgbClr val="5A88DA"/>
    <a:srgbClr val="33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90" y="-114"/>
      </p:cViewPr>
      <p:guideLst>
        <p:guide orient="horz" pos="797"/>
        <p:guide orient="horz" pos="2238"/>
        <p:guide pos="289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1242" y="-84"/>
      </p:cViewPr>
      <p:guideLst>
        <p:guide orient="horz" pos="2920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5" tIns="46472" rIns="92945" bIns="46472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5" tIns="46472" rIns="92945" bIns="4647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endParaRPr lang="en-US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5" tIns="46472" rIns="92945" bIns="46472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endParaRPr lang="en-US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5" tIns="46472" rIns="92945" bIns="4647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fld id="{28BB1763-1647-4FC3-AA78-0232F3565FA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421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68400" y="685800"/>
            <a:ext cx="4673600" cy="3505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9600"/>
            <a:ext cx="5181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A02A6C2-7468-4D41-9733-1A3CE946B19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35" name="Rectangle 163"/>
          <p:cNvSpPr>
            <a:spLocks noChangeArrowheads="1"/>
          </p:cNvSpPr>
          <p:nvPr/>
        </p:nvSpPr>
        <p:spPr bwMode="auto">
          <a:xfrm>
            <a:off x="-19050" y="-4763"/>
            <a:ext cx="4149725" cy="6862763"/>
          </a:xfrm>
          <a:prstGeom prst="rect">
            <a:avLst/>
          </a:prstGeom>
          <a:gradFill rotWithShape="0">
            <a:gsLst>
              <a:gs pos="0">
                <a:srgbClr val="D7D7D7"/>
              </a:gs>
              <a:gs pos="100000">
                <a:srgbClr val="D7D7D7">
                  <a:gamma/>
                  <a:tint val="0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361" name="Rectangle 8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26300" y="66294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fld id="{B801C956-5F26-4B12-9521-F97E62526F19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54444" name="Group 172"/>
          <p:cNvGrpSpPr>
            <a:grpSpLocks noChangeAspect="1"/>
          </p:cNvGrpSpPr>
          <p:nvPr/>
        </p:nvGrpSpPr>
        <p:grpSpPr bwMode="auto">
          <a:xfrm>
            <a:off x="455613" y="519113"/>
            <a:ext cx="4333875" cy="4413250"/>
            <a:chOff x="0" y="816"/>
            <a:chExt cx="3203" cy="3177"/>
          </a:xfrm>
        </p:grpSpPr>
        <p:sp>
          <p:nvSpPr>
            <p:cNvPr id="54445" name="Freeform 173"/>
            <p:cNvSpPr>
              <a:spLocks noChangeAspect="1"/>
            </p:cNvSpPr>
            <p:nvPr userDrawn="1"/>
          </p:nvSpPr>
          <p:spPr bwMode="auto">
            <a:xfrm>
              <a:off x="2193" y="2013"/>
              <a:ext cx="978" cy="327"/>
            </a:xfrm>
            <a:custGeom>
              <a:avLst/>
              <a:gdLst/>
              <a:ahLst/>
              <a:cxnLst>
                <a:cxn ang="0">
                  <a:pos x="16" y="250"/>
                </a:cxn>
                <a:cxn ang="0">
                  <a:pos x="14" y="241"/>
                </a:cxn>
                <a:cxn ang="0">
                  <a:pos x="12" y="233"/>
                </a:cxn>
                <a:cxn ang="0">
                  <a:pos x="10" y="226"/>
                </a:cxn>
                <a:cxn ang="0">
                  <a:pos x="9" y="217"/>
                </a:cxn>
                <a:cxn ang="0">
                  <a:pos x="5" y="210"/>
                </a:cxn>
                <a:cxn ang="0">
                  <a:pos x="3" y="201"/>
                </a:cxn>
                <a:cxn ang="0">
                  <a:pos x="1" y="194"/>
                </a:cxn>
                <a:cxn ang="0">
                  <a:pos x="0" y="185"/>
                </a:cxn>
                <a:cxn ang="0">
                  <a:pos x="728" y="0"/>
                </a:cxn>
                <a:cxn ang="0">
                  <a:pos x="731" y="8"/>
                </a:cxn>
                <a:cxn ang="0">
                  <a:pos x="735" y="17"/>
                </a:cxn>
                <a:cxn ang="0">
                  <a:pos x="739" y="28"/>
                </a:cxn>
                <a:cxn ang="0">
                  <a:pos x="742" y="38"/>
                </a:cxn>
                <a:cxn ang="0">
                  <a:pos x="744" y="49"/>
                </a:cxn>
                <a:cxn ang="0">
                  <a:pos x="746" y="59"/>
                </a:cxn>
                <a:cxn ang="0">
                  <a:pos x="747" y="70"/>
                </a:cxn>
                <a:cxn ang="0">
                  <a:pos x="749" y="78"/>
                </a:cxn>
                <a:cxn ang="0">
                  <a:pos x="16" y="250"/>
                </a:cxn>
              </a:cxnLst>
              <a:rect l="0" t="0" r="r" b="b"/>
              <a:pathLst>
                <a:path w="749" h="250">
                  <a:moveTo>
                    <a:pt x="16" y="250"/>
                  </a:moveTo>
                  <a:lnTo>
                    <a:pt x="14" y="241"/>
                  </a:lnTo>
                  <a:lnTo>
                    <a:pt x="12" y="233"/>
                  </a:lnTo>
                  <a:lnTo>
                    <a:pt x="10" y="226"/>
                  </a:lnTo>
                  <a:lnTo>
                    <a:pt x="9" y="217"/>
                  </a:lnTo>
                  <a:lnTo>
                    <a:pt x="5" y="210"/>
                  </a:lnTo>
                  <a:lnTo>
                    <a:pt x="3" y="201"/>
                  </a:lnTo>
                  <a:lnTo>
                    <a:pt x="1" y="194"/>
                  </a:lnTo>
                  <a:lnTo>
                    <a:pt x="0" y="185"/>
                  </a:lnTo>
                  <a:lnTo>
                    <a:pt x="728" y="0"/>
                  </a:lnTo>
                  <a:lnTo>
                    <a:pt x="731" y="8"/>
                  </a:lnTo>
                  <a:lnTo>
                    <a:pt x="735" y="17"/>
                  </a:lnTo>
                  <a:lnTo>
                    <a:pt x="739" y="28"/>
                  </a:lnTo>
                  <a:lnTo>
                    <a:pt x="742" y="38"/>
                  </a:lnTo>
                  <a:lnTo>
                    <a:pt x="744" y="49"/>
                  </a:lnTo>
                  <a:lnTo>
                    <a:pt x="746" y="59"/>
                  </a:lnTo>
                  <a:lnTo>
                    <a:pt x="747" y="70"/>
                  </a:lnTo>
                  <a:lnTo>
                    <a:pt x="749" y="78"/>
                  </a:lnTo>
                  <a:lnTo>
                    <a:pt x="16" y="250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4446" name="Freeform 174"/>
            <p:cNvSpPr>
              <a:spLocks noChangeAspect="1"/>
            </p:cNvSpPr>
            <p:nvPr userDrawn="1"/>
          </p:nvSpPr>
          <p:spPr bwMode="auto">
            <a:xfrm>
              <a:off x="2126" y="1627"/>
              <a:ext cx="907" cy="564"/>
            </a:xfrm>
            <a:custGeom>
              <a:avLst/>
              <a:gdLst/>
              <a:ahLst/>
              <a:cxnLst>
                <a:cxn ang="0">
                  <a:pos x="0" y="372"/>
                </a:cxn>
                <a:cxn ang="0">
                  <a:pos x="5" y="379"/>
                </a:cxn>
                <a:cxn ang="0">
                  <a:pos x="10" y="388"/>
                </a:cxn>
                <a:cxn ang="0">
                  <a:pos x="16" y="395"/>
                </a:cxn>
                <a:cxn ang="0">
                  <a:pos x="19" y="402"/>
                </a:cxn>
                <a:cxn ang="0">
                  <a:pos x="24" y="409"/>
                </a:cxn>
                <a:cxn ang="0">
                  <a:pos x="28" y="417"/>
                </a:cxn>
                <a:cxn ang="0">
                  <a:pos x="31" y="424"/>
                </a:cxn>
                <a:cxn ang="0">
                  <a:pos x="35" y="433"/>
                </a:cxn>
                <a:cxn ang="0">
                  <a:pos x="696" y="77"/>
                </a:cxn>
                <a:cxn ang="0">
                  <a:pos x="693" y="69"/>
                </a:cxn>
                <a:cxn ang="0">
                  <a:pos x="687" y="58"/>
                </a:cxn>
                <a:cxn ang="0">
                  <a:pos x="682" y="49"/>
                </a:cxn>
                <a:cxn ang="0">
                  <a:pos x="677" y="39"/>
                </a:cxn>
                <a:cxn ang="0">
                  <a:pos x="670" y="28"/>
                </a:cxn>
                <a:cxn ang="0">
                  <a:pos x="664" y="18"/>
                </a:cxn>
                <a:cxn ang="0">
                  <a:pos x="659" y="9"/>
                </a:cxn>
                <a:cxn ang="0">
                  <a:pos x="654" y="0"/>
                </a:cxn>
                <a:cxn ang="0">
                  <a:pos x="0" y="372"/>
                </a:cxn>
              </a:cxnLst>
              <a:rect l="0" t="0" r="r" b="b"/>
              <a:pathLst>
                <a:path w="696" h="433">
                  <a:moveTo>
                    <a:pt x="0" y="372"/>
                  </a:moveTo>
                  <a:lnTo>
                    <a:pt x="5" y="379"/>
                  </a:lnTo>
                  <a:lnTo>
                    <a:pt x="10" y="388"/>
                  </a:lnTo>
                  <a:lnTo>
                    <a:pt x="16" y="395"/>
                  </a:lnTo>
                  <a:lnTo>
                    <a:pt x="19" y="402"/>
                  </a:lnTo>
                  <a:lnTo>
                    <a:pt x="24" y="409"/>
                  </a:lnTo>
                  <a:lnTo>
                    <a:pt x="28" y="417"/>
                  </a:lnTo>
                  <a:lnTo>
                    <a:pt x="31" y="424"/>
                  </a:lnTo>
                  <a:lnTo>
                    <a:pt x="35" y="433"/>
                  </a:lnTo>
                  <a:lnTo>
                    <a:pt x="696" y="77"/>
                  </a:lnTo>
                  <a:lnTo>
                    <a:pt x="693" y="69"/>
                  </a:lnTo>
                  <a:lnTo>
                    <a:pt x="687" y="58"/>
                  </a:lnTo>
                  <a:lnTo>
                    <a:pt x="682" y="49"/>
                  </a:lnTo>
                  <a:lnTo>
                    <a:pt x="677" y="39"/>
                  </a:lnTo>
                  <a:lnTo>
                    <a:pt x="670" y="28"/>
                  </a:lnTo>
                  <a:lnTo>
                    <a:pt x="664" y="18"/>
                  </a:lnTo>
                  <a:lnTo>
                    <a:pt x="659" y="9"/>
                  </a:lnTo>
                  <a:lnTo>
                    <a:pt x="654" y="0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4447" name="Freeform 175"/>
            <p:cNvSpPr>
              <a:spLocks noChangeAspect="1"/>
            </p:cNvSpPr>
            <p:nvPr userDrawn="1"/>
          </p:nvSpPr>
          <p:spPr bwMode="auto">
            <a:xfrm>
              <a:off x="2006" y="1291"/>
              <a:ext cx="798" cy="769"/>
            </a:xfrm>
            <a:custGeom>
              <a:avLst/>
              <a:gdLst/>
              <a:ahLst/>
              <a:cxnLst>
                <a:cxn ang="0">
                  <a:pos x="611" y="77"/>
                </a:cxn>
                <a:cxn ang="0">
                  <a:pos x="604" y="68"/>
                </a:cxn>
                <a:cxn ang="0">
                  <a:pos x="597" y="58"/>
                </a:cxn>
                <a:cxn ang="0">
                  <a:pos x="588" y="47"/>
                </a:cxn>
                <a:cxn ang="0">
                  <a:pos x="578" y="37"/>
                </a:cxn>
                <a:cxn ang="0">
                  <a:pos x="569" y="28"/>
                </a:cxn>
                <a:cxn ang="0">
                  <a:pos x="558" y="17"/>
                </a:cxn>
                <a:cxn ang="0">
                  <a:pos x="548" y="9"/>
                </a:cxn>
                <a:cxn ang="0">
                  <a:pos x="539" y="0"/>
                </a:cxn>
                <a:cxn ang="0">
                  <a:pos x="0" y="520"/>
                </a:cxn>
                <a:cxn ang="0">
                  <a:pos x="9" y="529"/>
                </a:cxn>
                <a:cxn ang="0">
                  <a:pos x="17" y="536"/>
                </a:cxn>
                <a:cxn ang="0">
                  <a:pos x="26" y="545"/>
                </a:cxn>
                <a:cxn ang="0">
                  <a:pos x="35" y="554"/>
                </a:cxn>
                <a:cxn ang="0">
                  <a:pos x="42" y="562"/>
                </a:cxn>
                <a:cxn ang="0">
                  <a:pos x="51" y="573"/>
                </a:cxn>
                <a:cxn ang="0">
                  <a:pos x="58" y="582"/>
                </a:cxn>
                <a:cxn ang="0">
                  <a:pos x="65" y="590"/>
                </a:cxn>
                <a:cxn ang="0">
                  <a:pos x="611" y="77"/>
                </a:cxn>
              </a:cxnLst>
              <a:rect l="0" t="0" r="r" b="b"/>
              <a:pathLst>
                <a:path w="611" h="590">
                  <a:moveTo>
                    <a:pt x="611" y="77"/>
                  </a:moveTo>
                  <a:lnTo>
                    <a:pt x="604" y="68"/>
                  </a:lnTo>
                  <a:lnTo>
                    <a:pt x="597" y="58"/>
                  </a:lnTo>
                  <a:lnTo>
                    <a:pt x="588" y="47"/>
                  </a:lnTo>
                  <a:lnTo>
                    <a:pt x="578" y="37"/>
                  </a:lnTo>
                  <a:lnTo>
                    <a:pt x="569" y="28"/>
                  </a:lnTo>
                  <a:lnTo>
                    <a:pt x="558" y="17"/>
                  </a:lnTo>
                  <a:lnTo>
                    <a:pt x="548" y="9"/>
                  </a:lnTo>
                  <a:lnTo>
                    <a:pt x="539" y="0"/>
                  </a:lnTo>
                  <a:lnTo>
                    <a:pt x="0" y="520"/>
                  </a:lnTo>
                  <a:lnTo>
                    <a:pt x="9" y="529"/>
                  </a:lnTo>
                  <a:lnTo>
                    <a:pt x="17" y="536"/>
                  </a:lnTo>
                  <a:lnTo>
                    <a:pt x="26" y="545"/>
                  </a:lnTo>
                  <a:lnTo>
                    <a:pt x="35" y="554"/>
                  </a:lnTo>
                  <a:lnTo>
                    <a:pt x="42" y="562"/>
                  </a:lnTo>
                  <a:lnTo>
                    <a:pt x="51" y="573"/>
                  </a:lnTo>
                  <a:lnTo>
                    <a:pt x="58" y="582"/>
                  </a:lnTo>
                  <a:lnTo>
                    <a:pt x="65" y="590"/>
                  </a:lnTo>
                  <a:lnTo>
                    <a:pt x="611" y="77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4448" name="Freeform 176"/>
            <p:cNvSpPr>
              <a:spLocks noChangeAspect="1"/>
            </p:cNvSpPr>
            <p:nvPr userDrawn="1"/>
          </p:nvSpPr>
          <p:spPr bwMode="auto">
            <a:xfrm>
              <a:off x="1868" y="1030"/>
              <a:ext cx="620" cy="910"/>
            </a:xfrm>
            <a:custGeom>
              <a:avLst/>
              <a:gdLst/>
              <a:ahLst/>
              <a:cxnLst>
                <a:cxn ang="0">
                  <a:pos x="0" y="640"/>
                </a:cxn>
                <a:cxn ang="0">
                  <a:pos x="12" y="645"/>
                </a:cxn>
                <a:cxn ang="0">
                  <a:pos x="23" y="652"/>
                </a:cxn>
                <a:cxn ang="0">
                  <a:pos x="35" y="659"/>
                </a:cxn>
                <a:cxn ang="0">
                  <a:pos x="46" y="666"/>
                </a:cxn>
                <a:cxn ang="0">
                  <a:pos x="54" y="673"/>
                </a:cxn>
                <a:cxn ang="0">
                  <a:pos x="65" y="682"/>
                </a:cxn>
                <a:cxn ang="0">
                  <a:pos x="76" y="689"/>
                </a:cxn>
                <a:cxn ang="0">
                  <a:pos x="86" y="697"/>
                </a:cxn>
                <a:cxn ang="0">
                  <a:pos x="477" y="58"/>
                </a:cxn>
                <a:cxn ang="0">
                  <a:pos x="466" y="51"/>
                </a:cxn>
                <a:cxn ang="0">
                  <a:pos x="454" y="42"/>
                </a:cxn>
                <a:cxn ang="0">
                  <a:pos x="440" y="35"/>
                </a:cxn>
                <a:cxn ang="0">
                  <a:pos x="427" y="26"/>
                </a:cxn>
                <a:cxn ang="0">
                  <a:pos x="413" y="19"/>
                </a:cxn>
                <a:cxn ang="0">
                  <a:pos x="399" y="12"/>
                </a:cxn>
                <a:cxn ang="0">
                  <a:pos x="387" y="5"/>
                </a:cxn>
                <a:cxn ang="0">
                  <a:pos x="374" y="0"/>
                </a:cxn>
                <a:cxn ang="0">
                  <a:pos x="0" y="640"/>
                </a:cxn>
              </a:cxnLst>
              <a:rect l="0" t="0" r="r" b="b"/>
              <a:pathLst>
                <a:path w="477" h="697">
                  <a:moveTo>
                    <a:pt x="0" y="640"/>
                  </a:moveTo>
                  <a:lnTo>
                    <a:pt x="12" y="645"/>
                  </a:lnTo>
                  <a:lnTo>
                    <a:pt x="23" y="652"/>
                  </a:lnTo>
                  <a:lnTo>
                    <a:pt x="35" y="659"/>
                  </a:lnTo>
                  <a:lnTo>
                    <a:pt x="46" y="666"/>
                  </a:lnTo>
                  <a:lnTo>
                    <a:pt x="54" y="673"/>
                  </a:lnTo>
                  <a:lnTo>
                    <a:pt x="65" y="682"/>
                  </a:lnTo>
                  <a:lnTo>
                    <a:pt x="76" y="689"/>
                  </a:lnTo>
                  <a:lnTo>
                    <a:pt x="86" y="697"/>
                  </a:lnTo>
                  <a:lnTo>
                    <a:pt x="477" y="58"/>
                  </a:lnTo>
                  <a:lnTo>
                    <a:pt x="466" y="51"/>
                  </a:lnTo>
                  <a:lnTo>
                    <a:pt x="454" y="42"/>
                  </a:lnTo>
                  <a:lnTo>
                    <a:pt x="440" y="35"/>
                  </a:lnTo>
                  <a:lnTo>
                    <a:pt x="427" y="26"/>
                  </a:lnTo>
                  <a:lnTo>
                    <a:pt x="413" y="19"/>
                  </a:lnTo>
                  <a:lnTo>
                    <a:pt x="399" y="12"/>
                  </a:lnTo>
                  <a:lnTo>
                    <a:pt x="387" y="5"/>
                  </a:lnTo>
                  <a:lnTo>
                    <a:pt x="374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4449" name="Freeform 177"/>
            <p:cNvSpPr>
              <a:spLocks noChangeAspect="1"/>
            </p:cNvSpPr>
            <p:nvPr userDrawn="1"/>
          </p:nvSpPr>
          <p:spPr bwMode="auto">
            <a:xfrm>
              <a:off x="1711" y="861"/>
              <a:ext cx="402" cy="986"/>
            </a:xfrm>
            <a:custGeom>
              <a:avLst/>
              <a:gdLst/>
              <a:ahLst/>
              <a:cxnLst>
                <a:cxn ang="0">
                  <a:pos x="0" y="721"/>
                </a:cxn>
                <a:cxn ang="0">
                  <a:pos x="15" y="724"/>
                </a:cxn>
                <a:cxn ang="0">
                  <a:pos x="29" y="728"/>
                </a:cxn>
                <a:cxn ang="0">
                  <a:pos x="43" y="731"/>
                </a:cxn>
                <a:cxn ang="0">
                  <a:pos x="55" y="735"/>
                </a:cxn>
                <a:cxn ang="0">
                  <a:pos x="69" y="740"/>
                </a:cxn>
                <a:cxn ang="0">
                  <a:pos x="82" y="745"/>
                </a:cxn>
                <a:cxn ang="0">
                  <a:pos x="94" y="750"/>
                </a:cxn>
                <a:cxn ang="0">
                  <a:pos x="105" y="756"/>
                </a:cxn>
                <a:cxn ang="0">
                  <a:pos x="308" y="34"/>
                </a:cxn>
                <a:cxn ang="0">
                  <a:pos x="296" y="28"/>
                </a:cxn>
                <a:cxn ang="0">
                  <a:pos x="282" y="23"/>
                </a:cxn>
                <a:cxn ang="0">
                  <a:pos x="266" y="20"/>
                </a:cxn>
                <a:cxn ang="0">
                  <a:pos x="251" y="14"/>
                </a:cxn>
                <a:cxn ang="0">
                  <a:pos x="236" y="9"/>
                </a:cxn>
                <a:cxn ang="0">
                  <a:pos x="220" y="6"/>
                </a:cxn>
                <a:cxn ang="0">
                  <a:pos x="206" y="2"/>
                </a:cxn>
                <a:cxn ang="0">
                  <a:pos x="191" y="0"/>
                </a:cxn>
                <a:cxn ang="0">
                  <a:pos x="0" y="721"/>
                </a:cxn>
              </a:cxnLst>
              <a:rect l="0" t="0" r="r" b="b"/>
              <a:pathLst>
                <a:path w="308" h="756">
                  <a:moveTo>
                    <a:pt x="0" y="721"/>
                  </a:moveTo>
                  <a:lnTo>
                    <a:pt x="15" y="724"/>
                  </a:lnTo>
                  <a:lnTo>
                    <a:pt x="29" y="728"/>
                  </a:lnTo>
                  <a:lnTo>
                    <a:pt x="43" y="731"/>
                  </a:lnTo>
                  <a:lnTo>
                    <a:pt x="55" y="735"/>
                  </a:lnTo>
                  <a:lnTo>
                    <a:pt x="69" y="740"/>
                  </a:lnTo>
                  <a:lnTo>
                    <a:pt x="82" y="745"/>
                  </a:lnTo>
                  <a:lnTo>
                    <a:pt x="94" y="750"/>
                  </a:lnTo>
                  <a:lnTo>
                    <a:pt x="105" y="756"/>
                  </a:lnTo>
                  <a:lnTo>
                    <a:pt x="308" y="34"/>
                  </a:lnTo>
                  <a:lnTo>
                    <a:pt x="296" y="28"/>
                  </a:lnTo>
                  <a:lnTo>
                    <a:pt x="282" y="23"/>
                  </a:lnTo>
                  <a:lnTo>
                    <a:pt x="266" y="20"/>
                  </a:lnTo>
                  <a:lnTo>
                    <a:pt x="251" y="14"/>
                  </a:lnTo>
                  <a:lnTo>
                    <a:pt x="236" y="9"/>
                  </a:lnTo>
                  <a:lnTo>
                    <a:pt x="220" y="6"/>
                  </a:lnTo>
                  <a:lnTo>
                    <a:pt x="206" y="2"/>
                  </a:lnTo>
                  <a:lnTo>
                    <a:pt x="191" y="0"/>
                  </a:lnTo>
                  <a:lnTo>
                    <a:pt x="0" y="721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4450" name="Freeform 178"/>
            <p:cNvSpPr>
              <a:spLocks noChangeAspect="1"/>
            </p:cNvSpPr>
            <p:nvPr userDrawn="1"/>
          </p:nvSpPr>
          <p:spPr bwMode="auto">
            <a:xfrm>
              <a:off x="0" y="850"/>
              <a:ext cx="3203" cy="3143"/>
            </a:xfrm>
            <a:custGeom>
              <a:avLst/>
              <a:gdLst/>
              <a:ahLst/>
              <a:cxnLst>
                <a:cxn ang="0">
                  <a:pos x="1801" y="2271"/>
                </a:cxn>
                <a:cxn ang="0">
                  <a:pos x="1939" y="2187"/>
                </a:cxn>
                <a:cxn ang="0">
                  <a:pos x="2057" y="2090"/>
                </a:cxn>
                <a:cxn ang="0">
                  <a:pos x="2176" y="1967"/>
                </a:cxn>
                <a:cxn ang="0">
                  <a:pos x="2054" y="1713"/>
                </a:cxn>
                <a:cxn ang="0">
                  <a:pos x="2351" y="1691"/>
                </a:cxn>
                <a:cxn ang="0">
                  <a:pos x="2192" y="1463"/>
                </a:cxn>
                <a:cxn ang="0">
                  <a:pos x="2436" y="1426"/>
                </a:cxn>
                <a:cxn ang="0">
                  <a:pos x="2450" y="1338"/>
                </a:cxn>
                <a:cxn ang="0">
                  <a:pos x="2455" y="1247"/>
                </a:cxn>
                <a:cxn ang="0">
                  <a:pos x="1702" y="1239"/>
                </a:cxn>
                <a:cxn ang="0">
                  <a:pos x="1623" y="1452"/>
                </a:cxn>
                <a:cxn ang="0">
                  <a:pos x="1456" y="1601"/>
                </a:cxn>
                <a:cxn ang="0">
                  <a:pos x="1232" y="1657"/>
                </a:cxn>
                <a:cxn ang="0">
                  <a:pos x="1006" y="1601"/>
                </a:cxn>
                <a:cxn ang="0">
                  <a:pos x="839" y="1452"/>
                </a:cxn>
                <a:cxn ang="0">
                  <a:pos x="762" y="1239"/>
                </a:cxn>
                <a:cxn ang="0">
                  <a:pos x="792" y="1023"/>
                </a:cxn>
                <a:cxn ang="0">
                  <a:pos x="907" y="851"/>
                </a:cxn>
                <a:cxn ang="0">
                  <a:pos x="1083" y="746"/>
                </a:cxn>
                <a:cxn ang="0">
                  <a:pos x="944" y="7"/>
                </a:cxn>
                <a:cxn ang="0">
                  <a:pos x="861" y="29"/>
                </a:cxn>
                <a:cxn ang="0">
                  <a:pos x="657" y="113"/>
                </a:cxn>
                <a:cxn ang="0">
                  <a:pos x="578" y="157"/>
                </a:cxn>
                <a:cxn ang="0">
                  <a:pos x="408" y="283"/>
                </a:cxn>
                <a:cxn ang="0">
                  <a:pos x="343" y="347"/>
                </a:cxn>
                <a:cxn ang="0">
                  <a:pos x="762" y="834"/>
                </a:cxn>
                <a:cxn ang="0">
                  <a:pos x="164" y="583"/>
                </a:cxn>
                <a:cxn ang="0">
                  <a:pos x="656" y="942"/>
                </a:cxn>
                <a:cxn ang="0">
                  <a:pos x="49" y="851"/>
                </a:cxn>
                <a:cxn ang="0">
                  <a:pos x="25" y="955"/>
                </a:cxn>
                <a:cxn ang="0">
                  <a:pos x="3" y="1123"/>
                </a:cxn>
                <a:cxn ang="0">
                  <a:pos x="0" y="1181"/>
                </a:cxn>
                <a:cxn ang="0">
                  <a:pos x="2" y="1233"/>
                </a:cxn>
                <a:cxn ang="0">
                  <a:pos x="544" y="1274"/>
                </a:cxn>
                <a:cxn ang="0">
                  <a:pos x="35" y="1482"/>
                </a:cxn>
                <a:cxn ang="0">
                  <a:pos x="69" y="1589"/>
                </a:cxn>
                <a:cxn ang="0">
                  <a:pos x="139" y="1754"/>
                </a:cxn>
                <a:cxn ang="0">
                  <a:pos x="201" y="1857"/>
                </a:cxn>
                <a:cxn ang="0">
                  <a:pos x="307" y="1994"/>
                </a:cxn>
                <a:cxn ang="0">
                  <a:pos x="394" y="2085"/>
                </a:cxn>
                <a:cxn ang="0">
                  <a:pos x="525" y="2188"/>
                </a:cxn>
                <a:cxn ang="0">
                  <a:pos x="636" y="2258"/>
                </a:cxn>
                <a:cxn ang="0">
                  <a:pos x="910" y="1971"/>
                </a:cxn>
                <a:cxn ang="0">
                  <a:pos x="912" y="2367"/>
                </a:cxn>
                <a:cxn ang="0">
                  <a:pos x="1113" y="2052"/>
                </a:cxn>
                <a:cxn ang="0">
                  <a:pos x="1165" y="2406"/>
                </a:cxn>
                <a:cxn ang="0">
                  <a:pos x="1228" y="2409"/>
                </a:cxn>
                <a:cxn ang="0">
                  <a:pos x="1306" y="2406"/>
                </a:cxn>
                <a:cxn ang="0">
                  <a:pos x="1363" y="2074"/>
                </a:cxn>
                <a:cxn ang="0">
                  <a:pos x="1575" y="2360"/>
                </a:cxn>
              </a:cxnLst>
              <a:rect l="0" t="0" r="r" b="b"/>
              <a:pathLst>
                <a:path w="2457" h="2409">
                  <a:moveTo>
                    <a:pt x="1684" y="2321"/>
                  </a:moveTo>
                  <a:lnTo>
                    <a:pt x="1603" y="2036"/>
                  </a:lnTo>
                  <a:lnTo>
                    <a:pt x="1615" y="2032"/>
                  </a:lnTo>
                  <a:lnTo>
                    <a:pt x="1773" y="2285"/>
                  </a:lnTo>
                  <a:lnTo>
                    <a:pt x="1801" y="2271"/>
                  </a:lnTo>
                  <a:lnTo>
                    <a:pt x="1831" y="2255"/>
                  </a:lnTo>
                  <a:lnTo>
                    <a:pt x="1858" y="2239"/>
                  </a:lnTo>
                  <a:lnTo>
                    <a:pt x="1886" y="2222"/>
                  </a:lnTo>
                  <a:lnTo>
                    <a:pt x="1912" y="2204"/>
                  </a:lnTo>
                  <a:lnTo>
                    <a:pt x="1939" y="2187"/>
                  </a:lnTo>
                  <a:lnTo>
                    <a:pt x="1964" y="2167"/>
                  </a:lnTo>
                  <a:lnTo>
                    <a:pt x="1988" y="2148"/>
                  </a:lnTo>
                  <a:lnTo>
                    <a:pt x="1845" y="1918"/>
                  </a:lnTo>
                  <a:lnTo>
                    <a:pt x="1852" y="1911"/>
                  </a:lnTo>
                  <a:lnTo>
                    <a:pt x="2057" y="2090"/>
                  </a:lnTo>
                  <a:lnTo>
                    <a:pt x="2082" y="2067"/>
                  </a:lnTo>
                  <a:lnTo>
                    <a:pt x="2107" y="2045"/>
                  </a:lnTo>
                  <a:lnTo>
                    <a:pt x="2130" y="2020"/>
                  </a:lnTo>
                  <a:lnTo>
                    <a:pt x="2155" y="1994"/>
                  </a:lnTo>
                  <a:lnTo>
                    <a:pt x="2176" y="1967"/>
                  </a:lnTo>
                  <a:lnTo>
                    <a:pt x="2197" y="1941"/>
                  </a:lnTo>
                  <a:lnTo>
                    <a:pt x="2217" y="1915"/>
                  </a:lnTo>
                  <a:lnTo>
                    <a:pt x="2234" y="1889"/>
                  </a:lnTo>
                  <a:lnTo>
                    <a:pt x="2049" y="1724"/>
                  </a:lnTo>
                  <a:lnTo>
                    <a:pt x="2054" y="1713"/>
                  </a:lnTo>
                  <a:lnTo>
                    <a:pt x="2282" y="1819"/>
                  </a:lnTo>
                  <a:lnTo>
                    <a:pt x="2301" y="1787"/>
                  </a:lnTo>
                  <a:lnTo>
                    <a:pt x="2319" y="1755"/>
                  </a:lnTo>
                  <a:lnTo>
                    <a:pt x="2337" y="1724"/>
                  </a:lnTo>
                  <a:lnTo>
                    <a:pt x="2351" y="1691"/>
                  </a:lnTo>
                  <a:lnTo>
                    <a:pt x="2365" y="1657"/>
                  </a:lnTo>
                  <a:lnTo>
                    <a:pt x="2377" y="1624"/>
                  </a:lnTo>
                  <a:lnTo>
                    <a:pt x="2390" y="1591"/>
                  </a:lnTo>
                  <a:lnTo>
                    <a:pt x="2399" y="1557"/>
                  </a:lnTo>
                  <a:lnTo>
                    <a:pt x="2192" y="1463"/>
                  </a:lnTo>
                  <a:lnTo>
                    <a:pt x="2194" y="1451"/>
                  </a:lnTo>
                  <a:lnTo>
                    <a:pt x="2423" y="1477"/>
                  </a:lnTo>
                  <a:lnTo>
                    <a:pt x="2429" y="1461"/>
                  </a:lnTo>
                  <a:lnTo>
                    <a:pt x="2432" y="1444"/>
                  </a:lnTo>
                  <a:lnTo>
                    <a:pt x="2436" y="1426"/>
                  </a:lnTo>
                  <a:lnTo>
                    <a:pt x="2439" y="1408"/>
                  </a:lnTo>
                  <a:lnTo>
                    <a:pt x="2443" y="1391"/>
                  </a:lnTo>
                  <a:lnTo>
                    <a:pt x="2445" y="1373"/>
                  </a:lnTo>
                  <a:lnTo>
                    <a:pt x="2448" y="1356"/>
                  </a:lnTo>
                  <a:lnTo>
                    <a:pt x="2450" y="1338"/>
                  </a:lnTo>
                  <a:lnTo>
                    <a:pt x="2452" y="1319"/>
                  </a:lnTo>
                  <a:lnTo>
                    <a:pt x="2453" y="1302"/>
                  </a:lnTo>
                  <a:lnTo>
                    <a:pt x="2453" y="1284"/>
                  </a:lnTo>
                  <a:lnTo>
                    <a:pt x="2455" y="1265"/>
                  </a:lnTo>
                  <a:lnTo>
                    <a:pt x="2455" y="1247"/>
                  </a:lnTo>
                  <a:lnTo>
                    <a:pt x="2457" y="1228"/>
                  </a:lnTo>
                  <a:lnTo>
                    <a:pt x="2457" y="1210"/>
                  </a:lnTo>
                  <a:lnTo>
                    <a:pt x="2457" y="1191"/>
                  </a:lnTo>
                  <a:lnTo>
                    <a:pt x="1704" y="1191"/>
                  </a:lnTo>
                  <a:lnTo>
                    <a:pt x="1702" y="1239"/>
                  </a:lnTo>
                  <a:lnTo>
                    <a:pt x="1695" y="1286"/>
                  </a:lnTo>
                  <a:lnTo>
                    <a:pt x="1683" y="1330"/>
                  </a:lnTo>
                  <a:lnTo>
                    <a:pt x="1667" y="1373"/>
                  </a:lnTo>
                  <a:lnTo>
                    <a:pt x="1647" y="1414"/>
                  </a:lnTo>
                  <a:lnTo>
                    <a:pt x="1623" y="1452"/>
                  </a:lnTo>
                  <a:lnTo>
                    <a:pt x="1596" y="1487"/>
                  </a:lnTo>
                  <a:lnTo>
                    <a:pt x="1566" y="1521"/>
                  </a:lnTo>
                  <a:lnTo>
                    <a:pt x="1532" y="1550"/>
                  </a:lnTo>
                  <a:lnTo>
                    <a:pt x="1495" y="1578"/>
                  </a:lnTo>
                  <a:lnTo>
                    <a:pt x="1456" y="1601"/>
                  </a:lnTo>
                  <a:lnTo>
                    <a:pt x="1416" y="1621"/>
                  </a:lnTo>
                  <a:lnTo>
                    <a:pt x="1372" y="1636"/>
                  </a:lnTo>
                  <a:lnTo>
                    <a:pt x="1327" y="1649"/>
                  </a:lnTo>
                  <a:lnTo>
                    <a:pt x="1280" y="1656"/>
                  </a:lnTo>
                  <a:lnTo>
                    <a:pt x="1232" y="1657"/>
                  </a:lnTo>
                  <a:lnTo>
                    <a:pt x="1184" y="1656"/>
                  </a:lnTo>
                  <a:lnTo>
                    <a:pt x="1136" y="1649"/>
                  </a:lnTo>
                  <a:lnTo>
                    <a:pt x="1090" y="1636"/>
                  </a:lnTo>
                  <a:lnTo>
                    <a:pt x="1048" y="1621"/>
                  </a:lnTo>
                  <a:lnTo>
                    <a:pt x="1006" y="1601"/>
                  </a:lnTo>
                  <a:lnTo>
                    <a:pt x="967" y="1578"/>
                  </a:lnTo>
                  <a:lnTo>
                    <a:pt x="931" y="1550"/>
                  </a:lnTo>
                  <a:lnTo>
                    <a:pt x="898" y="1521"/>
                  </a:lnTo>
                  <a:lnTo>
                    <a:pt x="868" y="1487"/>
                  </a:lnTo>
                  <a:lnTo>
                    <a:pt x="839" y="1452"/>
                  </a:lnTo>
                  <a:lnTo>
                    <a:pt x="816" y="1414"/>
                  </a:lnTo>
                  <a:lnTo>
                    <a:pt x="797" y="1373"/>
                  </a:lnTo>
                  <a:lnTo>
                    <a:pt x="781" y="1330"/>
                  </a:lnTo>
                  <a:lnTo>
                    <a:pt x="769" y="1286"/>
                  </a:lnTo>
                  <a:lnTo>
                    <a:pt x="762" y="1239"/>
                  </a:lnTo>
                  <a:lnTo>
                    <a:pt x="760" y="1191"/>
                  </a:lnTo>
                  <a:lnTo>
                    <a:pt x="762" y="1147"/>
                  </a:lnTo>
                  <a:lnTo>
                    <a:pt x="769" y="1104"/>
                  </a:lnTo>
                  <a:lnTo>
                    <a:pt x="778" y="1062"/>
                  </a:lnTo>
                  <a:lnTo>
                    <a:pt x="792" y="1023"/>
                  </a:lnTo>
                  <a:lnTo>
                    <a:pt x="808" y="984"/>
                  </a:lnTo>
                  <a:lnTo>
                    <a:pt x="829" y="948"/>
                  </a:lnTo>
                  <a:lnTo>
                    <a:pt x="852" y="913"/>
                  </a:lnTo>
                  <a:lnTo>
                    <a:pt x="878" y="881"/>
                  </a:lnTo>
                  <a:lnTo>
                    <a:pt x="907" y="851"/>
                  </a:lnTo>
                  <a:lnTo>
                    <a:pt x="938" y="823"/>
                  </a:lnTo>
                  <a:lnTo>
                    <a:pt x="970" y="800"/>
                  </a:lnTo>
                  <a:lnTo>
                    <a:pt x="1007" y="778"/>
                  </a:lnTo>
                  <a:lnTo>
                    <a:pt x="1045" y="760"/>
                  </a:lnTo>
                  <a:lnTo>
                    <a:pt x="1083" y="746"/>
                  </a:lnTo>
                  <a:lnTo>
                    <a:pt x="1124" y="734"/>
                  </a:lnTo>
                  <a:lnTo>
                    <a:pt x="1167" y="727"/>
                  </a:lnTo>
                  <a:lnTo>
                    <a:pt x="976" y="0"/>
                  </a:lnTo>
                  <a:lnTo>
                    <a:pt x="960" y="3"/>
                  </a:lnTo>
                  <a:lnTo>
                    <a:pt x="944" y="7"/>
                  </a:lnTo>
                  <a:lnTo>
                    <a:pt x="928" y="10"/>
                  </a:lnTo>
                  <a:lnTo>
                    <a:pt x="910" y="15"/>
                  </a:lnTo>
                  <a:lnTo>
                    <a:pt x="894" y="21"/>
                  </a:lnTo>
                  <a:lnTo>
                    <a:pt x="877" y="24"/>
                  </a:lnTo>
                  <a:lnTo>
                    <a:pt x="861" y="29"/>
                  </a:lnTo>
                  <a:lnTo>
                    <a:pt x="847" y="35"/>
                  </a:lnTo>
                  <a:lnTo>
                    <a:pt x="1036" y="715"/>
                  </a:lnTo>
                  <a:lnTo>
                    <a:pt x="1027" y="718"/>
                  </a:lnTo>
                  <a:lnTo>
                    <a:pt x="673" y="106"/>
                  </a:lnTo>
                  <a:lnTo>
                    <a:pt x="657" y="113"/>
                  </a:lnTo>
                  <a:lnTo>
                    <a:pt x="641" y="120"/>
                  </a:lnTo>
                  <a:lnTo>
                    <a:pt x="626" y="129"/>
                  </a:lnTo>
                  <a:lnTo>
                    <a:pt x="610" y="138"/>
                  </a:lnTo>
                  <a:lnTo>
                    <a:pt x="592" y="149"/>
                  </a:lnTo>
                  <a:lnTo>
                    <a:pt x="578" y="157"/>
                  </a:lnTo>
                  <a:lnTo>
                    <a:pt x="564" y="168"/>
                  </a:lnTo>
                  <a:lnTo>
                    <a:pt x="550" y="178"/>
                  </a:lnTo>
                  <a:lnTo>
                    <a:pt x="898" y="748"/>
                  </a:lnTo>
                  <a:lnTo>
                    <a:pt x="887" y="755"/>
                  </a:lnTo>
                  <a:lnTo>
                    <a:pt x="408" y="283"/>
                  </a:lnTo>
                  <a:lnTo>
                    <a:pt x="396" y="296"/>
                  </a:lnTo>
                  <a:lnTo>
                    <a:pt x="382" y="308"/>
                  </a:lnTo>
                  <a:lnTo>
                    <a:pt x="369" y="320"/>
                  </a:lnTo>
                  <a:lnTo>
                    <a:pt x="355" y="333"/>
                  </a:lnTo>
                  <a:lnTo>
                    <a:pt x="343" y="347"/>
                  </a:lnTo>
                  <a:lnTo>
                    <a:pt x="330" y="361"/>
                  </a:lnTo>
                  <a:lnTo>
                    <a:pt x="318" y="375"/>
                  </a:lnTo>
                  <a:lnTo>
                    <a:pt x="306" y="389"/>
                  </a:lnTo>
                  <a:lnTo>
                    <a:pt x="769" y="825"/>
                  </a:lnTo>
                  <a:lnTo>
                    <a:pt x="762" y="834"/>
                  </a:lnTo>
                  <a:lnTo>
                    <a:pt x="207" y="517"/>
                  </a:lnTo>
                  <a:lnTo>
                    <a:pt x="196" y="532"/>
                  </a:lnTo>
                  <a:lnTo>
                    <a:pt x="184" y="548"/>
                  </a:lnTo>
                  <a:lnTo>
                    <a:pt x="173" y="566"/>
                  </a:lnTo>
                  <a:lnTo>
                    <a:pt x="164" y="583"/>
                  </a:lnTo>
                  <a:lnTo>
                    <a:pt x="154" y="601"/>
                  </a:lnTo>
                  <a:lnTo>
                    <a:pt x="143" y="618"/>
                  </a:lnTo>
                  <a:lnTo>
                    <a:pt x="134" y="636"/>
                  </a:lnTo>
                  <a:lnTo>
                    <a:pt x="125" y="653"/>
                  </a:lnTo>
                  <a:lnTo>
                    <a:pt x="656" y="942"/>
                  </a:lnTo>
                  <a:lnTo>
                    <a:pt x="654" y="953"/>
                  </a:lnTo>
                  <a:lnTo>
                    <a:pt x="69" y="793"/>
                  </a:lnTo>
                  <a:lnTo>
                    <a:pt x="62" y="813"/>
                  </a:lnTo>
                  <a:lnTo>
                    <a:pt x="55" y="832"/>
                  </a:lnTo>
                  <a:lnTo>
                    <a:pt x="49" y="851"/>
                  </a:lnTo>
                  <a:lnTo>
                    <a:pt x="42" y="872"/>
                  </a:lnTo>
                  <a:lnTo>
                    <a:pt x="37" y="893"/>
                  </a:lnTo>
                  <a:lnTo>
                    <a:pt x="32" y="914"/>
                  </a:lnTo>
                  <a:lnTo>
                    <a:pt x="28" y="935"/>
                  </a:lnTo>
                  <a:lnTo>
                    <a:pt x="25" y="955"/>
                  </a:lnTo>
                  <a:lnTo>
                    <a:pt x="580" y="1090"/>
                  </a:lnTo>
                  <a:lnTo>
                    <a:pt x="578" y="1102"/>
                  </a:lnTo>
                  <a:lnTo>
                    <a:pt x="5" y="1102"/>
                  </a:lnTo>
                  <a:lnTo>
                    <a:pt x="5" y="1112"/>
                  </a:lnTo>
                  <a:lnTo>
                    <a:pt x="3" y="1123"/>
                  </a:lnTo>
                  <a:lnTo>
                    <a:pt x="3" y="1135"/>
                  </a:lnTo>
                  <a:lnTo>
                    <a:pt x="2" y="1146"/>
                  </a:lnTo>
                  <a:lnTo>
                    <a:pt x="2" y="1158"/>
                  </a:lnTo>
                  <a:lnTo>
                    <a:pt x="0" y="1168"/>
                  </a:lnTo>
                  <a:lnTo>
                    <a:pt x="0" y="1181"/>
                  </a:lnTo>
                  <a:lnTo>
                    <a:pt x="0" y="1191"/>
                  </a:lnTo>
                  <a:lnTo>
                    <a:pt x="0" y="1202"/>
                  </a:lnTo>
                  <a:lnTo>
                    <a:pt x="0" y="1212"/>
                  </a:lnTo>
                  <a:lnTo>
                    <a:pt x="2" y="1223"/>
                  </a:lnTo>
                  <a:lnTo>
                    <a:pt x="2" y="1233"/>
                  </a:lnTo>
                  <a:lnTo>
                    <a:pt x="3" y="1246"/>
                  </a:lnTo>
                  <a:lnTo>
                    <a:pt x="3" y="1256"/>
                  </a:lnTo>
                  <a:lnTo>
                    <a:pt x="5" y="1267"/>
                  </a:lnTo>
                  <a:lnTo>
                    <a:pt x="5" y="1277"/>
                  </a:lnTo>
                  <a:lnTo>
                    <a:pt x="544" y="1274"/>
                  </a:lnTo>
                  <a:lnTo>
                    <a:pt x="544" y="1282"/>
                  </a:lnTo>
                  <a:lnTo>
                    <a:pt x="21" y="1412"/>
                  </a:lnTo>
                  <a:lnTo>
                    <a:pt x="25" y="1435"/>
                  </a:lnTo>
                  <a:lnTo>
                    <a:pt x="30" y="1459"/>
                  </a:lnTo>
                  <a:lnTo>
                    <a:pt x="35" y="1482"/>
                  </a:lnTo>
                  <a:lnTo>
                    <a:pt x="42" y="1503"/>
                  </a:lnTo>
                  <a:lnTo>
                    <a:pt x="48" y="1526"/>
                  </a:lnTo>
                  <a:lnTo>
                    <a:pt x="55" y="1547"/>
                  </a:lnTo>
                  <a:lnTo>
                    <a:pt x="62" y="1568"/>
                  </a:lnTo>
                  <a:lnTo>
                    <a:pt x="69" y="1589"/>
                  </a:lnTo>
                  <a:lnTo>
                    <a:pt x="555" y="1459"/>
                  </a:lnTo>
                  <a:lnTo>
                    <a:pt x="560" y="1468"/>
                  </a:lnTo>
                  <a:lnTo>
                    <a:pt x="118" y="1710"/>
                  </a:lnTo>
                  <a:lnTo>
                    <a:pt x="129" y="1731"/>
                  </a:lnTo>
                  <a:lnTo>
                    <a:pt x="139" y="1754"/>
                  </a:lnTo>
                  <a:lnTo>
                    <a:pt x="152" y="1775"/>
                  </a:lnTo>
                  <a:lnTo>
                    <a:pt x="164" y="1796"/>
                  </a:lnTo>
                  <a:lnTo>
                    <a:pt x="177" y="1815"/>
                  </a:lnTo>
                  <a:lnTo>
                    <a:pt x="189" y="1836"/>
                  </a:lnTo>
                  <a:lnTo>
                    <a:pt x="201" y="1857"/>
                  </a:lnTo>
                  <a:lnTo>
                    <a:pt x="215" y="1876"/>
                  </a:lnTo>
                  <a:lnTo>
                    <a:pt x="617" y="1647"/>
                  </a:lnTo>
                  <a:lnTo>
                    <a:pt x="624" y="1656"/>
                  </a:lnTo>
                  <a:lnTo>
                    <a:pt x="291" y="1974"/>
                  </a:lnTo>
                  <a:lnTo>
                    <a:pt x="307" y="1994"/>
                  </a:lnTo>
                  <a:lnTo>
                    <a:pt x="323" y="2013"/>
                  </a:lnTo>
                  <a:lnTo>
                    <a:pt x="341" y="2032"/>
                  </a:lnTo>
                  <a:lnTo>
                    <a:pt x="359" y="2050"/>
                  </a:lnTo>
                  <a:lnTo>
                    <a:pt x="376" y="2067"/>
                  </a:lnTo>
                  <a:lnTo>
                    <a:pt x="394" y="2085"/>
                  </a:lnTo>
                  <a:lnTo>
                    <a:pt x="413" y="2101"/>
                  </a:lnTo>
                  <a:lnTo>
                    <a:pt x="433" y="2118"/>
                  </a:lnTo>
                  <a:lnTo>
                    <a:pt x="732" y="1824"/>
                  </a:lnTo>
                  <a:lnTo>
                    <a:pt x="740" y="1833"/>
                  </a:lnTo>
                  <a:lnTo>
                    <a:pt x="525" y="2188"/>
                  </a:lnTo>
                  <a:lnTo>
                    <a:pt x="546" y="2204"/>
                  </a:lnTo>
                  <a:lnTo>
                    <a:pt x="567" y="2218"/>
                  </a:lnTo>
                  <a:lnTo>
                    <a:pt x="590" y="2232"/>
                  </a:lnTo>
                  <a:lnTo>
                    <a:pt x="613" y="2246"/>
                  </a:lnTo>
                  <a:lnTo>
                    <a:pt x="636" y="2258"/>
                  </a:lnTo>
                  <a:lnTo>
                    <a:pt x="659" y="2271"/>
                  </a:lnTo>
                  <a:lnTo>
                    <a:pt x="682" y="2283"/>
                  </a:lnTo>
                  <a:lnTo>
                    <a:pt x="707" y="2293"/>
                  </a:lnTo>
                  <a:lnTo>
                    <a:pt x="901" y="1964"/>
                  </a:lnTo>
                  <a:lnTo>
                    <a:pt x="910" y="1971"/>
                  </a:lnTo>
                  <a:lnTo>
                    <a:pt x="811" y="2334"/>
                  </a:lnTo>
                  <a:lnTo>
                    <a:pt x="836" y="2342"/>
                  </a:lnTo>
                  <a:lnTo>
                    <a:pt x="861" y="2351"/>
                  </a:lnTo>
                  <a:lnTo>
                    <a:pt x="885" y="2360"/>
                  </a:lnTo>
                  <a:lnTo>
                    <a:pt x="912" y="2367"/>
                  </a:lnTo>
                  <a:lnTo>
                    <a:pt x="938" y="2374"/>
                  </a:lnTo>
                  <a:lnTo>
                    <a:pt x="965" y="2379"/>
                  </a:lnTo>
                  <a:lnTo>
                    <a:pt x="993" y="2385"/>
                  </a:lnTo>
                  <a:lnTo>
                    <a:pt x="1022" y="2390"/>
                  </a:lnTo>
                  <a:lnTo>
                    <a:pt x="1113" y="2052"/>
                  </a:lnTo>
                  <a:lnTo>
                    <a:pt x="1124" y="2053"/>
                  </a:lnTo>
                  <a:lnTo>
                    <a:pt x="1126" y="2404"/>
                  </a:lnTo>
                  <a:lnTo>
                    <a:pt x="1138" y="2404"/>
                  </a:lnTo>
                  <a:lnTo>
                    <a:pt x="1151" y="2406"/>
                  </a:lnTo>
                  <a:lnTo>
                    <a:pt x="1165" y="2406"/>
                  </a:lnTo>
                  <a:lnTo>
                    <a:pt x="1177" y="2407"/>
                  </a:lnTo>
                  <a:lnTo>
                    <a:pt x="1189" y="2407"/>
                  </a:lnTo>
                  <a:lnTo>
                    <a:pt x="1204" y="2409"/>
                  </a:lnTo>
                  <a:lnTo>
                    <a:pt x="1216" y="2409"/>
                  </a:lnTo>
                  <a:lnTo>
                    <a:pt x="1228" y="2409"/>
                  </a:lnTo>
                  <a:lnTo>
                    <a:pt x="1244" y="2409"/>
                  </a:lnTo>
                  <a:lnTo>
                    <a:pt x="1260" y="2409"/>
                  </a:lnTo>
                  <a:lnTo>
                    <a:pt x="1274" y="2407"/>
                  </a:lnTo>
                  <a:lnTo>
                    <a:pt x="1290" y="2407"/>
                  </a:lnTo>
                  <a:lnTo>
                    <a:pt x="1306" y="2406"/>
                  </a:lnTo>
                  <a:lnTo>
                    <a:pt x="1322" y="2404"/>
                  </a:lnTo>
                  <a:lnTo>
                    <a:pt x="1338" y="2404"/>
                  </a:lnTo>
                  <a:lnTo>
                    <a:pt x="1352" y="2402"/>
                  </a:lnTo>
                  <a:lnTo>
                    <a:pt x="1352" y="2076"/>
                  </a:lnTo>
                  <a:lnTo>
                    <a:pt x="1363" y="2074"/>
                  </a:lnTo>
                  <a:lnTo>
                    <a:pt x="1453" y="2388"/>
                  </a:lnTo>
                  <a:lnTo>
                    <a:pt x="1485" y="2383"/>
                  </a:lnTo>
                  <a:lnTo>
                    <a:pt x="1515" y="2376"/>
                  </a:lnTo>
                  <a:lnTo>
                    <a:pt x="1545" y="2369"/>
                  </a:lnTo>
                  <a:lnTo>
                    <a:pt x="1575" y="2360"/>
                  </a:lnTo>
                  <a:lnTo>
                    <a:pt x="1603" y="2351"/>
                  </a:lnTo>
                  <a:lnTo>
                    <a:pt x="1631" y="2342"/>
                  </a:lnTo>
                  <a:lnTo>
                    <a:pt x="1658" y="2332"/>
                  </a:lnTo>
                  <a:lnTo>
                    <a:pt x="1684" y="2321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4451" name="Freeform 179"/>
            <p:cNvSpPr>
              <a:spLocks noChangeAspect="1"/>
            </p:cNvSpPr>
            <p:nvPr userDrawn="1"/>
          </p:nvSpPr>
          <p:spPr bwMode="auto">
            <a:xfrm>
              <a:off x="1526" y="816"/>
              <a:ext cx="169" cy="981"/>
            </a:xfrm>
            <a:custGeom>
              <a:avLst/>
              <a:gdLst/>
              <a:ahLst/>
              <a:cxnLst>
                <a:cxn ang="0">
                  <a:pos x="131" y="4"/>
                </a:cxn>
                <a:cxn ang="0">
                  <a:pos x="122" y="4"/>
                </a:cxn>
                <a:cxn ang="0">
                  <a:pos x="115" y="2"/>
                </a:cxn>
                <a:cxn ang="0">
                  <a:pos x="106" y="2"/>
                </a:cxn>
                <a:cxn ang="0">
                  <a:pos x="97" y="2"/>
                </a:cxn>
                <a:cxn ang="0">
                  <a:pos x="87" y="0"/>
                </a:cxn>
                <a:cxn ang="0">
                  <a:pos x="78" y="0"/>
                </a:cxn>
                <a:cxn ang="0">
                  <a:pos x="71" y="0"/>
                </a:cxn>
                <a:cxn ang="0">
                  <a:pos x="62" y="0"/>
                </a:cxn>
                <a:cxn ang="0">
                  <a:pos x="55" y="0"/>
                </a:cxn>
                <a:cxn ang="0">
                  <a:pos x="48" y="0"/>
                </a:cxn>
                <a:cxn ang="0">
                  <a:pos x="41" y="0"/>
                </a:cxn>
                <a:cxn ang="0">
                  <a:pos x="34" y="2"/>
                </a:cxn>
                <a:cxn ang="0">
                  <a:pos x="25" y="2"/>
                </a:cxn>
                <a:cxn ang="0">
                  <a:pos x="16" y="2"/>
                </a:cxn>
                <a:cxn ang="0">
                  <a:pos x="9" y="4"/>
                </a:cxn>
                <a:cxn ang="0">
                  <a:pos x="0" y="4"/>
                </a:cxn>
                <a:cxn ang="0">
                  <a:pos x="0" y="754"/>
                </a:cxn>
                <a:cxn ang="0">
                  <a:pos x="7" y="754"/>
                </a:cxn>
                <a:cxn ang="0">
                  <a:pos x="16" y="752"/>
                </a:cxn>
                <a:cxn ang="0">
                  <a:pos x="23" y="752"/>
                </a:cxn>
                <a:cxn ang="0">
                  <a:pos x="30" y="750"/>
                </a:cxn>
                <a:cxn ang="0">
                  <a:pos x="37" y="750"/>
                </a:cxn>
                <a:cxn ang="0">
                  <a:pos x="44" y="749"/>
                </a:cxn>
                <a:cxn ang="0">
                  <a:pos x="51" y="749"/>
                </a:cxn>
                <a:cxn ang="0">
                  <a:pos x="58" y="749"/>
                </a:cxn>
                <a:cxn ang="0">
                  <a:pos x="65" y="749"/>
                </a:cxn>
                <a:cxn ang="0">
                  <a:pos x="74" y="749"/>
                </a:cxn>
                <a:cxn ang="0">
                  <a:pos x="85" y="750"/>
                </a:cxn>
                <a:cxn ang="0">
                  <a:pos x="94" y="750"/>
                </a:cxn>
                <a:cxn ang="0">
                  <a:pos x="103" y="752"/>
                </a:cxn>
                <a:cxn ang="0">
                  <a:pos x="111" y="752"/>
                </a:cxn>
                <a:cxn ang="0">
                  <a:pos x="120" y="754"/>
                </a:cxn>
                <a:cxn ang="0">
                  <a:pos x="127" y="754"/>
                </a:cxn>
                <a:cxn ang="0">
                  <a:pos x="131" y="4"/>
                </a:cxn>
              </a:cxnLst>
              <a:rect l="0" t="0" r="r" b="b"/>
              <a:pathLst>
                <a:path w="131" h="754">
                  <a:moveTo>
                    <a:pt x="131" y="4"/>
                  </a:moveTo>
                  <a:lnTo>
                    <a:pt x="122" y="4"/>
                  </a:lnTo>
                  <a:lnTo>
                    <a:pt x="115" y="2"/>
                  </a:lnTo>
                  <a:lnTo>
                    <a:pt x="106" y="2"/>
                  </a:lnTo>
                  <a:lnTo>
                    <a:pt x="97" y="2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1" y="0"/>
                  </a:lnTo>
                  <a:lnTo>
                    <a:pt x="62" y="0"/>
                  </a:lnTo>
                  <a:lnTo>
                    <a:pt x="55" y="0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4" y="2"/>
                  </a:lnTo>
                  <a:lnTo>
                    <a:pt x="25" y="2"/>
                  </a:lnTo>
                  <a:lnTo>
                    <a:pt x="16" y="2"/>
                  </a:lnTo>
                  <a:lnTo>
                    <a:pt x="9" y="4"/>
                  </a:lnTo>
                  <a:lnTo>
                    <a:pt x="0" y="4"/>
                  </a:lnTo>
                  <a:lnTo>
                    <a:pt x="0" y="754"/>
                  </a:lnTo>
                  <a:lnTo>
                    <a:pt x="7" y="754"/>
                  </a:lnTo>
                  <a:lnTo>
                    <a:pt x="16" y="752"/>
                  </a:lnTo>
                  <a:lnTo>
                    <a:pt x="23" y="752"/>
                  </a:lnTo>
                  <a:lnTo>
                    <a:pt x="30" y="750"/>
                  </a:lnTo>
                  <a:lnTo>
                    <a:pt x="37" y="750"/>
                  </a:lnTo>
                  <a:lnTo>
                    <a:pt x="44" y="749"/>
                  </a:lnTo>
                  <a:lnTo>
                    <a:pt x="51" y="749"/>
                  </a:lnTo>
                  <a:lnTo>
                    <a:pt x="58" y="749"/>
                  </a:lnTo>
                  <a:lnTo>
                    <a:pt x="65" y="749"/>
                  </a:lnTo>
                  <a:lnTo>
                    <a:pt x="74" y="749"/>
                  </a:lnTo>
                  <a:lnTo>
                    <a:pt x="85" y="750"/>
                  </a:lnTo>
                  <a:lnTo>
                    <a:pt x="94" y="750"/>
                  </a:lnTo>
                  <a:lnTo>
                    <a:pt x="103" y="752"/>
                  </a:lnTo>
                  <a:lnTo>
                    <a:pt x="111" y="752"/>
                  </a:lnTo>
                  <a:lnTo>
                    <a:pt x="120" y="754"/>
                  </a:lnTo>
                  <a:lnTo>
                    <a:pt x="127" y="754"/>
                  </a:lnTo>
                  <a:lnTo>
                    <a:pt x="131" y="4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403" name="Rectangle 131"/>
          <p:cNvSpPr>
            <a:spLocks noGrp="1" noChangeArrowheads="1"/>
          </p:cNvSpPr>
          <p:nvPr>
            <p:ph type="ctrTitle" sz="quarter"/>
          </p:nvPr>
        </p:nvSpPr>
        <p:spPr>
          <a:xfrm>
            <a:off x="866775" y="1227138"/>
            <a:ext cx="7413625" cy="1311275"/>
          </a:xfrm>
        </p:spPr>
        <p:txBody>
          <a:bodyPr anchor="b">
            <a:spAutoFit/>
          </a:bodyPr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4415" name="Rectangle 1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55825" y="3357563"/>
            <a:ext cx="4833938" cy="311467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4416" name="Rectangle 144"/>
          <p:cNvSpPr>
            <a:spLocks noChangeArrowheads="1"/>
          </p:cNvSpPr>
          <p:nvPr/>
        </p:nvSpPr>
        <p:spPr bwMode="auto">
          <a:xfrm flipV="1">
            <a:off x="241300" y="2743200"/>
            <a:ext cx="8623300" cy="42863"/>
          </a:xfrm>
          <a:prstGeom prst="rect">
            <a:avLst/>
          </a:prstGeom>
          <a:gradFill rotWithShape="0">
            <a:gsLst>
              <a:gs pos="0">
                <a:srgbClr val="8CA9E2"/>
              </a:gs>
              <a:gs pos="100000">
                <a:srgbClr val="8CA9E2">
                  <a:gamma/>
                  <a:tint val="18039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4452" name="Picture 180" descr="research_RGB_black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" y="6543675"/>
            <a:ext cx="1498600" cy="2682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76025E-3EA2-4035-99AF-D4D8461693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215900"/>
            <a:ext cx="2173288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413" y="215900"/>
            <a:ext cx="6370637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F0BF510-5673-406D-91B9-49C7E71B97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413" y="215900"/>
            <a:ext cx="8696325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26300" y="6619875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fld id="{3258519F-C3B2-4ADF-822D-2931DB6A4E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34B8CFD-5AC5-47EC-B146-781FD614C6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97625F7-B955-4F1D-9A14-0B968AFEBA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EFB8C58-089F-4B8C-BC28-A38D1078FE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A43A52-39E9-43AC-BE99-899FD54E05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0F703B2-3BA5-4952-AD22-62C9C29E02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95D3DF-5B54-45BB-BA20-4C48A7C8F3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6813373-38DB-4C13-A502-EE39418770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08EED77-054C-4DFD-96D2-0FA6FA5C2C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14" name="Rectangle 166"/>
          <p:cNvSpPr>
            <a:spLocks noChangeArrowheads="1"/>
          </p:cNvSpPr>
          <p:nvPr/>
        </p:nvSpPr>
        <p:spPr bwMode="auto">
          <a:xfrm>
            <a:off x="-19050" y="0"/>
            <a:ext cx="4149725" cy="6858000"/>
          </a:xfrm>
          <a:prstGeom prst="rect">
            <a:avLst/>
          </a:prstGeom>
          <a:gradFill rotWithShape="0">
            <a:gsLst>
              <a:gs pos="0">
                <a:srgbClr val="D7D7D7"/>
              </a:gs>
              <a:gs pos="100000">
                <a:srgbClr val="D7D7D7">
                  <a:gamma/>
                  <a:tint val="0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3415" name="Group 167"/>
          <p:cNvGrpSpPr>
            <a:grpSpLocks noChangeAspect="1"/>
          </p:cNvGrpSpPr>
          <p:nvPr/>
        </p:nvGrpSpPr>
        <p:grpSpPr bwMode="auto">
          <a:xfrm>
            <a:off x="-222250" y="-207963"/>
            <a:ext cx="2703513" cy="2854326"/>
            <a:chOff x="0" y="816"/>
            <a:chExt cx="3203" cy="3177"/>
          </a:xfrm>
        </p:grpSpPr>
        <p:sp>
          <p:nvSpPr>
            <p:cNvPr id="53416" name="Freeform 168"/>
            <p:cNvSpPr>
              <a:spLocks noChangeAspect="1"/>
            </p:cNvSpPr>
            <p:nvPr userDrawn="1"/>
          </p:nvSpPr>
          <p:spPr bwMode="auto">
            <a:xfrm>
              <a:off x="2193" y="2013"/>
              <a:ext cx="978" cy="327"/>
            </a:xfrm>
            <a:custGeom>
              <a:avLst/>
              <a:gdLst/>
              <a:ahLst/>
              <a:cxnLst>
                <a:cxn ang="0">
                  <a:pos x="16" y="250"/>
                </a:cxn>
                <a:cxn ang="0">
                  <a:pos x="14" y="241"/>
                </a:cxn>
                <a:cxn ang="0">
                  <a:pos x="12" y="233"/>
                </a:cxn>
                <a:cxn ang="0">
                  <a:pos x="10" y="226"/>
                </a:cxn>
                <a:cxn ang="0">
                  <a:pos x="9" y="217"/>
                </a:cxn>
                <a:cxn ang="0">
                  <a:pos x="5" y="210"/>
                </a:cxn>
                <a:cxn ang="0">
                  <a:pos x="3" y="201"/>
                </a:cxn>
                <a:cxn ang="0">
                  <a:pos x="1" y="194"/>
                </a:cxn>
                <a:cxn ang="0">
                  <a:pos x="0" y="185"/>
                </a:cxn>
                <a:cxn ang="0">
                  <a:pos x="728" y="0"/>
                </a:cxn>
                <a:cxn ang="0">
                  <a:pos x="731" y="8"/>
                </a:cxn>
                <a:cxn ang="0">
                  <a:pos x="735" y="17"/>
                </a:cxn>
                <a:cxn ang="0">
                  <a:pos x="739" y="28"/>
                </a:cxn>
                <a:cxn ang="0">
                  <a:pos x="742" y="38"/>
                </a:cxn>
                <a:cxn ang="0">
                  <a:pos x="744" y="49"/>
                </a:cxn>
                <a:cxn ang="0">
                  <a:pos x="746" y="59"/>
                </a:cxn>
                <a:cxn ang="0">
                  <a:pos x="747" y="70"/>
                </a:cxn>
                <a:cxn ang="0">
                  <a:pos x="749" y="78"/>
                </a:cxn>
                <a:cxn ang="0">
                  <a:pos x="16" y="250"/>
                </a:cxn>
              </a:cxnLst>
              <a:rect l="0" t="0" r="r" b="b"/>
              <a:pathLst>
                <a:path w="749" h="250">
                  <a:moveTo>
                    <a:pt x="16" y="250"/>
                  </a:moveTo>
                  <a:lnTo>
                    <a:pt x="14" y="241"/>
                  </a:lnTo>
                  <a:lnTo>
                    <a:pt x="12" y="233"/>
                  </a:lnTo>
                  <a:lnTo>
                    <a:pt x="10" y="226"/>
                  </a:lnTo>
                  <a:lnTo>
                    <a:pt x="9" y="217"/>
                  </a:lnTo>
                  <a:lnTo>
                    <a:pt x="5" y="210"/>
                  </a:lnTo>
                  <a:lnTo>
                    <a:pt x="3" y="201"/>
                  </a:lnTo>
                  <a:lnTo>
                    <a:pt x="1" y="194"/>
                  </a:lnTo>
                  <a:lnTo>
                    <a:pt x="0" y="185"/>
                  </a:lnTo>
                  <a:lnTo>
                    <a:pt x="728" y="0"/>
                  </a:lnTo>
                  <a:lnTo>
                    <a:pt x="731" y="8"/>
                  </a:lnTo>
                  <a:lnTo>
                    <a:pt x="735" y="17"/>
                  </a:lnTo>
                  <a:lnTo>
                    <a:pt x="739" y="28"/>
                  </a:lnTo>
                  <a:lnTo>
                    <a:pt x="742" y="38"/>
                  </a:lnTo>
                  <a:lnTo>
                    <a:pt x="744" y="49"/>
                  </a:lnTo>
                  <a:lnTo>
                    <a:pt x="746" y="59"/>
                  </a:lnTo>
                  <a:lnTo>
                    <a:pt x="747" y="70"/>
                  </a:lnTo>
                  <a:lnTo>
                    <a:pt x="749" y="78"/>
                  </a:lnTo>
                  <a:lnTo>
                    <a:pt x="16" y="25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3417" name="Freeform 169"/>
            <p:cNvSpPr>
              <a:spLocks noChangeAspect="1"/>
            </p:cNvSpPr>
            <p:nvPr userDrawn="1"/>
          </p:nvSpPr>
          <p:spPr bwMode="auto">
            <a:xfrm>
              <a:off x="2126" y="1627"/>
              <a:ext cx="907" cy="564"/>
            </a:xfrm>
            <a:custGeom>
              <a:avLst/>
              <a:gdLst/>
              <a:ahLst/>
              <a:cxnLst>
                <a:cxn ang="0">
                  <a:pos x="0" y="372"/>
                </a:cxn>
                <a:cxn ang="0">
                  <a:pos x="5" y="379"/>
                </a:cxn>
                <a:cxn ang="0">
                  <a:pos x="10" y="388"/>
                </a:cxn>
                <a:cxn ang="0">
                  <a:pos x="16" y="395"/>
                </a:cxn>
                <a:cxn ang="0">
                  <a:pos x="19" y="402"/>
                </a:cxn>
                <a:cxn ang="0">
                  <a:pos x="24" y="409"/>
                </a:cxn>
                <a:cxn ang="0">
                  <a:pos x="28" y="417"/>
                </a:cxn>
                <a:cxn ang="0">
                  <a:pos x="31" y="424"/>
                </a:cxn>
                <a:cxn ang="0">
                  <a:pos x="35" y="433"/>
                </a:cxn>
                <a:cxn ang="0">
                  <a:pos x="696" y="77"/>
                </a:cxn>
                <a:cxn ang="0">
                  <a:pos x="693" y="69"/>
                </a:cxn>
                <a:cxn ang="0">
                  <a:pos x="687" y="58"/>
                </a:cxn>
                <a:cxn ang="0">
                  <a:pos x="682" y="49"/>
                </a:cxn>
                <a:cxn ang="0">
                  <a:pos x="677" y="39"/>
                </a:cxn>
                <a:cxn ang="0">
                  <a:pos x="670" y="28"/>
                </a:cxn>
                <a:cxn ang="0">
                  <a:pos x="664" y="18"/>
                </a:cxn>
                <a:cxn ang="0">
                  <a:pos x="659" y="9"/>
                </a:cxn>
                <a:cxn ang="0">
                  <a:pos x="654" y="0"/>
                </a:cxn>
                <a:cxn ang="0">
                  <a:pos x="0" y="372"/>
                </a:cxn>
              </a:cxnLst>
              <a:rect l="0" t="0" r="r" b="b"/>
              <a:pathLst>
                <a:path w="696" h="433">
                  <a:moveTo>
                    <a:pt x="0" y="372"/>
                  </a:moveTo>
                  <a:lnTo>
                    <a:pt x="5" y="379"/>
                  </a:lnTo>
                  <a:lnTo>
                    <a:pt x="10" y="388"/>
                  </a:lnTo>
                  <a:lnTo>
                    <a:pt x="16" y="395"/>
                  </a:lnTo>
                  <a:lnTo>
                    <a:pt x="19" y="402"/>
                  </a:lnTo>
                  <a:lnTo>
                    <a:pt x="24" y="409"/>
                  </a:lnTo>
                  <a:lnTo>
                    <a:pt x="28" y="417"/>
                  </a:lnTo>
                  <a:lnTo>
                    <a:pt x="31" y="424"/>
                  </a:lnTo>
                  <a:lnTo>
                    <a:pt x="35" y="433"/>
                  </a:lnTo>
                  <a:lnTo>
                    <a:pt x="696" y="77"/>
                  </a:lnTo>
                  <a:lnTo>
                    <a:pt x="693" y="69"/>
                  </a:lnTo>
                  <a:lnTo>
                    <a:pt x="687" y="58"/>
                  </a:lnTo>
                  <a:lnTo>
                    <a:pt x="682" y="49"/>
                  </a:lnTo>
                  <a:lnTo>
                    <a:pt x="677" y="39"/>
                  </a:lnTo>
                  <a:lnTo>
                    <a:pt x="670" y="28"/>
                  </a:lnTo>
                  <a:lnTo>
                    <a:pt x="664" y="18"/>
                  </a:lnTo>
                  <a:lnTo>
                    <a:pt x="659" y="9"/>
                  </a:lnTo>
                  <a:lnTo>
                    <a:pt x="654" y="0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3418" name="Freeform 170"/>
            <p:cNvSpPr>
              <a:spLocks noChangeAspect="1"/>
            </p:cNvSpPr>
            <p:nvPr userDrawn="1"/>
          </p:nvSpPr>
          <p:spPr bwMode="auto">
            <a:xfrm>
              <a:off x="2006" y="1291"/>
              <a:ext cx="798" cy="769"/>
            </a:xfrm>
            <a:custGeom>
              <a:avLst/>
              <a:gdLst/>
              <a:ahLst/>
              <a:cxnLst>
                <a:cxn ang="0">
                  <a:pos x="611" y="77"/>
                </a:cxn>
                <a:cxn ang="0">
                  <a:pos x="604" y="68"/>
                </a:cxn>
                <a:cxn ang="0">
                  <a:pos x="597" y="58"/>
                </a:cxn>
                <a:cxn ang="0">
                  <a:pos x="588" y="47"/>
                </a:cxn>
                <a:cxn ang="0">
                  <a:pos x="578" y="37"/>
                </a:cxn>
                <a:cxn ang="0">
                  <a:pos x="569" y="28"/>
                </a:cxn>
                <a:cxn ang="0">
                  <a:pos x="558" y="17"/>
                </a:cxn>
                <a:cxn ang="0">
                  <a:pos x="548" y="9"/>
                </a:cxn>
                <a:cxn ang="0">
                  <a:pos x="539" y="0"/>
                </a:cxn>
                <a:cxn ang="0">
                  <a:pos x="0" y="520"/>
                </a:cxn>
                <a:cxn ang="0">
                  <a:pos x="9" y="529"/>
                </a:cxn>
                <a:cxn ang="0">
                  <a:pos x="17" y="536"/>
                </a:cxn>
                <a:cxn ang="0">
                  <a:pos x="26" y="545"/>
                </a:cxn>
                <a:cxn ang="0">
                  <a:pos x="35" y="554"/>
                </a:cxn>
                <a:cxn ang="0">
                  <a:pos x="42" y="562"/>
                </a:cxn>
                <a:cxn ang="0">
                  <a:pos x="51" y="573"/>
                </a:cxn>
                <a:cxn ang="0">
                  <a:pos x="58" y="582"/>
                </a:cxn>
                <a:cxn ang="0">
                  <a:pos x="65" y="590"/>
                </a:cxn>
                <a:cxn ang="0">
                  <a:pos x="611" y="77"/>
                </a:cxn>
              </a:cxnLst>
              <a:rect l="0" t="0" r="r" b="b"/>
              <a:pathLst>
                <a:path w="611" h="590">
                  <a:moveTo>
                    <a:pt x="611" y="77"/>
                  </a:moveTo>
                  <a:lnTo>
                    <a:pt x="604" y="68"/>
                  </a:lnTo>
                  <a:lnTo>
                    <a:pt x="597" y="58"/>
                  </a:lnTo>
                  <a:lnTo>
                    <a:pt x="588" y="47"/>
                  </a:lnTo>
                  <a:lnTo>
                    <a:pt x="578" y="37"/>
                  </a:lnTo>
                  <a:lnTo>
                    <a:pt x="569" y="28"/>
                  </a:lnTo>
                  <a:lnTo>
                    <a:pt x="558" y="17"/>
                  </a:lnTo>
                  <a:lnTo>
                    <a:pt x="548" y="9"/>
                  </a:lnTo>
                  <a:lnTo>
                    <a:pt x="539" y="0"/>
                  </a:lnTo>
                  <a:lnTo>
                    <a:pt x="0" y="520"/>
                  </a:lnTo>
                  <a:lnTo>
                    <a:pt x="9" y="529"/>
                  </a:lnTo>
                  <a:lnTo>
                    <a:pt x="17" y="536"/>
                  </a:lnTo>
                  <a:lnTo>
                    <a:pt x="26" y="545"/>
                  </a:lnTo>
                  <a:lnTo>
                    <a:pt x="35" y="554"/>
                  </a:lnTo>
                  <a:lnTo>
                    <a:pt x="42" y="562"/>
                  </a:lnTo>
                  <a:lnTo>
                    <a:pt x="51" y="573"/>
                  </a:lnTo>
                  <a:lnTo>
                    <a:pt x="58" y="582"/>
                  </a:lnTo>
                  <a:lnTo>
                    <a:pt x="65" y="590"/>
                  </a:lnTo>
                  <a:lnTo>
                    <a:pt x="611" y="77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3419" name="Freeform 171"/>
            <p:cNvSpPr>
              <a:spLocks noChangeAspect="1"/>
            </p:cNvSpPr>
            <p:nvPr userDrawn="1"/>
          </p:nvSpPr>
          <p:spPr bwMode="auto">
            <a:xfrm>
              <a:off x="1868" y="1030"/>
              <a:ext cx="620" cy="910"/>
            </a:xfrm>
            <a:custGeom>
              <a:avLst/>
              <a:gdLst/>
              <a:ahLst/>
              <a:cxnLst>
                <a:cxn ang="0">
                  <a:pos x="0" y="640"/>
                </a:cxn>
                <a:cxn ang="0">
                  <a:pos x="12" y="645"/>
                </a:cxn>
                <a:cxn ang="0">
                  <a:pos x="23" y="652"/>
                </a:cxn>
                <a:cxn ang="0">
                  <a:pos x="35" y="659"/>
                </a:cxn>
                <a:cxn ang="0">
                  <a:pos x="46" y="666"/>
                </a:cxn>
                <a:cxn ang="0">
                  <a:pos x="54" y="673"/>
                </a:cxn>
                <a:cxn ang="0">
                  <a:pos x="65" y="682"/>
                </a:cxn>
                <a:cxn ang="0">
                  <a:pos x="76" y="689"/>
                </a:cxn>
                <a:cxn ang="0">
                  <a:pos x="86" y="697"/>
                </a:cxn>
                <a:cxn ang="0">
                  <a:pos x="477" y="58"/>
                </a:cxn>
                <a:cxn ang="0">
                  <a:pos x="466" y="51"/>
                </a:cxn>
                <a:cxn ang="0">
                  <a:pos x="454" y="42"/>
                </a:cxn>
                <a:cxn ang="0">
                  <a:pos x="440" y="35"/>
                </a:cxn>
                <a:cxn ang="0">
                  <a:pos x="427" y="26"/>
                </a:cxn>
                <a:cxn ang="0">
                  <a:pos x="413" y="19"/>
                </a:cxn>
                <a:cxn ang="0">
                  <a:pos x="399" y="12"/>
                </a:cxn>
                <a:cxn ang="0">
                  <a:pos x="387" y="5"/>
                </a:cxn>
                <a:cxn ang="0">
                  <a:pos x="374" y="0"/>
                </a:cxn>
                <a:cxn ang="0">
                  <a:pos x="0" y="640"/>
                </a:cxn>
              </a:cxnLst>
              <a:rect l="0" t="0" r="r" b="b"/>
              <a:pathLst>
                <a:path w="477" h="697">
                  <a:moveTo>
                    <a:pt x="0" y="640"/>
                  </a:moveTo>
                  <a:lnTo>
                    <a:pt x="12" y="645"/>
                  </a:lnTo>
                  <a:lnTo>
                    <a:pt x="23" y="652"/>
                  </a:lnTo>
                  <a:lnTo>
                    <a:pt x="35" y="659"/>
                  </a:lnTo>
                  <a:lnTo>
                    <a:pt x="46" y="666"/>
                  </a:lnTo>
                  <a:lnTo>
                    <a:pt x="54" y="673"/>
                  </a:lnTo>
                  <a:lnTo>
                    <a:pt x="65" y="682"/>
                  </a:lnTo>
                  <a:lnTo>
                    <a:pt x="76" y="689"/>
                  </a:lnTo>
                  <a:lnTo>
                    <a:pt x="86" y="697"/>
                  </a:lnTo>
                  <a:lnTo>
                    <a:pt x="477" y="58"/>
                  </a:lnTo>
                  <a:lnTo>
                    <a:pt x="466" y="51"/>
                  </a:lnTo>
                  <a:lnTo>
                    <a:pt x="454" y="42"/>
                  </a:lnTo>
                  <a:lnTo>
                    <a:pt x="440" y="35"/>
                  </a:lnTo>
                  <a:lnTo>
                    <a:pt x="427" y="26"/>
                  </a:lnTo>
                  <a:lnTo>
                    <a:pt x="413" y="19"/>
                  </a:lnTo>
                  <a:lnTo>
                    <a:pt x="399" y="12"/>
                  </a:lnTo>
                  <a:lnTo>
                    <a:pt x="387" y="5"/>
                  </a:lnTo>
                  <a:lnTo>
                    <a:pt x="374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3420" name="Freeform 172"/>
            <p:cNvSpPr>
              <a:spLocks noChangeAspect="1"/>
            </p:cNvSpPr>
            <p:nvPr userDrawn="1"/>
          </p:nvSpPr>
          <p:spPr bwMode="auto">
            <a:xfrm>
              <a:off x="1711" y="861"/>
              <a:ext cx="402" cy="986"/>
            </a:xfrm>
            <a:custGeom>
              <a:avLst/>
              <a:gdLst/>
              <a:ahLst/>
              <a:cxnLst>
                <a:cxn ang="0">
                  <a:pos x="0" y="721"/>
                </a:cxn>
                <a:cxn ang="0">
                  <a:pos x="15" y="724"/>
                </a:cxn>
                <a:cxn ang="0">
                  <a:pos x="29" y="728"/>
                </a:cxn>
                <a:cxn ang="0">
                  <a:pos x="43" y="731"/>
                </a:cxn>
                <a:cxn ang="0">
                  <a:pos x="55" y="735"/>
                </a:cxn>
                <a:cxn ang="0">
                  <a:pos x="69" y="740"/>
                </a:cxn>
                <a:cxn ang="0">
                  <a:pos x="82" y="745"/>
                </a:cxn>
                <a:cxn ang="0">
                  <a:pos x="94" y="750"/>
                </a:cxn>
                <a:cxn ang="0">
                  <a:pos x="105" y="756"/>
                </a:cxn>
                <a:cxn ang="0">
                  <a:pos x="308" y="34"/>
                </a:cxn>
                <a:cxn ang="0">
                  <a:pos x="296" y="28"/>
                </a:cxn>
                <a:cxn ang="0">
                  <a:pos x="282" y="23"/>
                </a:cxn>
                <a:cxn ang="0">
                  <a:pos x="266" y="20"/>
                </a:cxn>
                <a:cxn ang="0">
                  <a:pos x="251" y="14"/>
                </a:cxn>
                <a:cxn ang="0">
                  <a:pos x="236" y="9"/>
                </a:cxn>
                <a:cxn ang="0">
                  <a:pos x="220" y="6"/>
                </a:cxn>
                <a:cxn ang="0">
                  <a:pos x="206" y="2"/>
                </a:cxn>
                <a:cxn ang="0">
                  <a:pos x="191" y="0"/>
                </a:cxn>
                <a:cxn ang="0">
                  <a:pos x="0" y="721"/>
                </a:cxn>
              </a:cxnLst>
              <a:rect l="0" t="0" r="r" b="b"/>
              <a:pathLst>
                <a:path w="308" h="756">
                  <a:moveTo>
                    <a:pt x="0" y="721"/>
                  </a:moveTo>
                  <a:lnTo>
                    <a:pt x="15" y="724"/>
                  </a:lnTo>
                  <a:lnTo>
                    <a:pt x="29" y="728"/>
                  </a:lnTo>
                  <a:lnTo>
                    <a:pt x="43" y="731"/>
                  </a:lnTo>
                  <a:lnTo>
                    <a:pt x="55" y="735"/>
                  </a:lnTo>
                  <a:lnTo>
                    <a:pt x="69" y="740"/>
                  </a:lnTo>
                  <a:lnTo>
                    <a:pt x="82" y="745"/>
                  </a:lnTo>
                  <a:lnTo>
                    <a:pt x="94" y="750"/>
                  </a:lnTo>
                  <a:lnTo>
                    <a:pt x="105" y="756"/>
                  </a:lnTo>
                  <a:lnTo>
                    <a:pt x="308" y="34"/>
                  </a:lnTo>
                  <a:lnTo>
                    <a:pt x="296" y="28"/>
                  </a:lnTo>
                  <a:lnTo>
                    <a:pt x="282" y="23"/>
                  </a:lnTo>
                  <a:lnTo>
                    <a:pt x="266" y="20"/>
                  </a:lnTo>
                  <a:lnTo>
                    <a:pt x="251" y="14"/>
                  </a:lnTo>
                  <a:lnTo>
                    <a:pt x="236" y="9"/>
                  </a:lnTo>
                  <a:lnTo>
                    <a:pt x="220" y="6"/>
                  </a:lnTo>
                  <a:lnTo>
                    <a:pt x="206" y="2"/>
                  </a:lnTo>
                  <a:lnTo>
                    <a:pt x="191" y="0"/>
                  </a:lnTo>
                  <a:lnTo>
                    <a:pt x="0" y="721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3421" name="Freeform 173"/>
            <p:cNvSpPr>
              <a:spLocks noChangeAspect="1"/>
            </p:cNvSpPr>
            <p:nvPr userDrawn="1"/>
          </p:nvSpPr>
          <p:spPr bwMode="auto">
            <a:xfrm>
              <a:off x="0" y="850"/>
              <a:ext cx="3203" cy="3143"/>
            </a:xfrm>
            <a:custGeom>
              <a:avLst/>
              <a:gdLst/>
              <a:ahLst/>
              <a:cxnLst>
                <a:cxn ang="0">
                  <a:pos x="1801" y="2271"/>
                </a:cxn>
                <a:cxn ang="0">
                  <a:pos x="1939" y="2187"/>
                </a:cxn>
                <a:cxn ang="0">
                  <a:pos x="2057" y="2090"/>
                </a:cxn>
                <a:cxn ang="0">
                  <a:pos x="2176" y="1967"/>
                </a:cxn>
                <a:cxn ang="0">
                  <a:pos x="2054" y="1713"/>
                </a:cxn>
                <a:cxn ang="0">
                  <a:pos x="2351" y="1691"/>
                </a:cxn>
                <a:cxn ang="0">
                  <a:pos x="2192" y="1463"/>
                </a:cxn>
                <a:cxn ang="0">
                  <a:pos x="2436" y="1426"/>
                </a:cxn>
                <a:cxn ang="0">
                  <a:pos x="2450" y="1338"/>
                </a:cxn>
                <a:cxn ang="0">
                  <a:pos x="2455" y="1247"/>
                </a:cxn>
                <a:cxn ang="0">
                  <a:pos x="1702" y="1239"/>
                </a:cxn>
                <a:cxn ang="0">
                  <a:pos x="1623" y="1452"/>
                </a:cxn>
                <a:cxn ang="0">
                  <a:pos x="1456" y="1601"/>
                </a:cxn>
                <a:cxn ang="0">
                  <a:pos x="1232" y="1657"/>
                </a:cxn>
                <a:cxn ang="0">
                  <a:pos x="1006" y="1601"/>
                </a:cxn>
                <a:cxn ang="0">
                  <a:pos x="839" y="1452"/>
                </a:cxn>
                <a:cxn ang="0">
                  <a:pos x="762" y="1239"/>
                </a:cxn>
                <a:cxn ang="0">
                  <a:pos x="792" y="1023"/>
                </a:cxn>
                <a:cxn ang="0">
                  <a:pos x="907" y="851"/>
                </a:cxn>
                <a:cxn ang="0">
                  <a:pos x="1083" y="746"/>
                </a:cxn>
                <a:cxn ang="0">
                  <a:pos x="944" y="7"/>
                </a:cxn>
                <a:cxn ang="0">
                  <a:pos x="861" y="29"/>
                </a:cxn>
                <a:cxn ang="0">
                  <a:pos x="657" y="113"/>
                </a:cxn>
                <a:cxn ang="0">
                  <a:pos x="578" y="157"/>
                </a:cxn>
                <a:cxn ang="0">
                  <a:pos x="408" y="283"/>
                </a:cxn>
                <a:cxn ang="0">
                  <a:pos x="343" y="347"/>
                </a:cxn>
                <a:cxn ang="0">
                  <a:pos x="762" y="834"/>
                </a:cxn>
                <a:cxn ang="0">
                  <a:pos x="164" y="583"/>
                </a:cxn>
                <a:cxn ang="0">
                  <a:pos x="656" y="942"/>
                </a:cxn>
                <a:cxn ang="0">
                  <a:pos x="49" y="851"/>
                </a:cxn>
                <a:cxn ang="0">
                  <a:pos x="25" y="955"/>
                </a:cxn>
                <a:cxn ang="0">
                  <a:pos x="3" y="1123"/>
                </a:cxn>
                <a:cxn ang="0">
                  <a:pos x="0" y="1181"/>
                </a:cxn>
                <a:cxn ang="0">
                  <a:pos x="2" y="1233"/>
                </a:cxn>
                <a:cxn ang="0">
                  <a:pos x="544" y="1274"/>
                </a:cxn>
                <a:cxn ang="0">
                  <a:pos x="35" y="1482"/>
                </a:cxn>
                <a:cxn ang="0">
                  <a:pos x="69" y="1589"/>
                </a:cxn>
                <a:cxn ang="0">
                  <a:pos x="139" y="1754"/>
                </a:cxn>
                <a:cxn ang="0">
                  <a:pos x="201" y="1857"/>
                </a:cxn>
                <a:cxn ang="0">
                  <a:pos x="307" y="1994"/>
                </a:cxn>
                <a:cxn ang="0">
                  <a:pos x="394" y="2085"/>
                </a:cxn>
                <a:cxn ang="0">
                  <a:pos x="525" y="2188"/>
                </a:cxn>
                <a:cxn ang="0">
                  <a:pos x="636" y="2258"/>
                </a:cxn>
                <a:cxn ang="0">
                  <a:pos x="910" y="1971"/>
                </a:cxn>
                <a:cxn ang="0">
                  <a:pos x="912" y="2367"/>
                </a:cxn>
                <a:cxn ang="0">
                  <a:pos x="1113" y="2052"/>
                </a:cxn>
                <a:cxn ang="0">
                  <a:pos x="1165" y="2406"/>
                </a:cxn>
                <a:cxn ang="0">
                  <a:pos x="1228" y="2409"/>
                </a:cxn>
                <a:cxn ang="0">
                  <a:pos x="1306" y="2406"/>
                </a:cxn>
                <a:cxn ang="0">
                  <a:pos x="1363" y="2074"/>
                </a:cxn>
                <a:cxn ang="0">
                  <a:pos x="1575" y="2360"/>
                </a:cxn>
              </a:cxnLst>
              <a:rect l="0" t="0" r="r" b="b"/>
              <a:pathLst>
                <a:path w="2457" h="2409">
                  <a:moveTo>
                    <a:pt x="1684" y="2321"/>
                  </a:moveTo>
                  <a:lnTo>
                    <a:pt x="1603" y="2036"/>
                  </a:lnTo>
                  <a:lnTo>
                    <a:pt x="1615" y="2032"/>
                  </a:lnTo>
                  <a:lnTo>
                    <a:pt x="1773" y="2285"/>
                  </a:lnTo>
                  <a:lnTo>
                    <a:pt x="1801" y="2271"/>
                  </a:lnTo>
                  <a:lnTo>
                    <a:pt x="1831" y="2255"/>
                  </a:lnTo>
                  <a:lnTo>
                    <a:pt x="1858" y="2239"/>
                  </a:lnTo>
                  <a:lnTo>
                    <a:pt x="1886" y="2222"/>
                  </a:lnTo>
                  <a:lnTo>
                    <a:pt x="1912" y="2204"/>
                  </a:lnTo>
                  <a:lnTo>
                    <a:pt x="1939" y="2187"/>
                  </a:lnTo>
                  <a:lnTo>
                    <a:pt x="1964" y="2167"/>
                  </a:lnTo>
                  <a:lnTo>
                    <a:pt x="1988" y="2148"/>
                  </a:lnTo>
                  <a:lnTo>
                    <a:pt x="1845" y="1918"/>
                  </a:lnTo>
                  <a:lnTo>
                    <a:pt x="1852" y="1911"/>
                  </a:lnTo>
                  <a:lnTo>
                    <a:pt x="2057" y="2090"/>
                  </a:lnTo>
                  <a:lnTo>
                    <a:pt x="2082" y="2067"/>
                  </a:lnTo>
                  <a:lnTo>
                    <a:pt x="2107" y="2045"/>
                  </a:lnTo>
                  <a:lnTo>
                    <a:pt x="2130" y="2020"/>
                  </a:lnTo>
                  <a:lnTo>
                    <a:pt x="2155" y="1994"/>
                  </a:lnTo>
                  <a:lnTo>
                    <a:pt x="2176" y="1967"/>
                  </a:lnTo>
                  <a:lnTo>
                    <a:pt x="2197" y="1941"/>
                  </a:lnTo>
                  <a:lnTo>
                    <a:pt x="2217" y="1915"/>
                  </a:lnTo>
                  <a:lnTo>
                    <a:pt x="2234" y="1889"/>
                  </a:lnTo>
                  <a:lnTo>
                    <a:pt x="2049" y="1724"/>
                  </a:lnTo>
                  <a:lnTo>
                    <a:pt x="2054" y="1713"/>
                  </a:lnTo>
                  <a:lnTo>
                    <a:pt x="2282" y="1819"/>
                  </a:lnTo>
                  <a:lnTo>
                    <a:pt x="2301" y="1787"/>
                  </a:lnTo>
                  <a:lnTo>
                    <a:pt x="2319" y="1755"/>
                  </a:lnTo>
                  <a:lnTo>
                    <a:pt x="2337" y="1724"/>
                  </a:lnTo>
                  <a:lnTo>
                    <a:pt x="2351" y="1691"/>
                  </a:lnTo>
                  <a:lnTo>
                    <a:pt x="2365" y="1657"/>
                  </a:lnTo>
                  <a:lnTo>
                    <a:pt x="2377" y="1624"/>
                  </a:lnTo>
                  <a:lnTo>
                    <a:pt x="2390" y="1591"/>
                  </a:lnTo>
                  <a:lnTo>
                    <a:pt x="2399" y="1557"/>
                  </a:lnTo>
                  <a:lnTo>
                    <a:pt x="2192" y="1463"/>
                  </a:lnTo>
                  <a:lnTo>
                    <a:pt x="2194" y="1451"/>
                  </a:lnTo>
                  <a:lnTo>
                    <a:pt x="2423" y="1477"/>
                  </a:lnTo>
                  <a:lnTo>
                    <a:pt x="2429" y="1461"/>
                  </a:lnTo>
                  <a:lnTo>
                    <a:pt x="2432" y="1444"/>
                  </a:lnTo>
                  <a:lnTo>
                    <a:pt x="2436" y="1426"/>
                  </a:lnTo>
                  <a:lnTo>
                    <a:pt x="2439" y="1408"/>
                  </a:lnTo>
                  <a:lnTo>
                    <a:pt x="2443" y="1391"/>
                  </a:lnTo>
                  <a:lnTo>
                    <a:pt x="2445" y="1373"/>
                  </a:lnTo>
                  <a:lnTo>
                    <a:pt x="2448" y="1356"/>
                  </a:lnTo>
                  <a:lnTo>
                    <a:pt x="2450" y="1338"/>
                  </a:lnTo>
                  <a:lnTo>
                    <a:pt x="2452" y="1319"/>
                  </a:lnTo>
                  <a:lnTo>
                    <a:pt x="2453" y="1302"/>
                  </a:lnTo>
                  <a:lnTo>
                    <a:pt x="2453" y="1284"/>
                  </a:lnTo>
                  <a:lnTo>
                    <a:pt x="2455" y="1265"/>
                  </a:lnTo>
                  <a:lnTo>
                    <a:pt x="2455" y="1247"/>
                  </a:lnTo>
                  <a:lnTo>
                    <a:pt x="2457" y="1228"/>
                  </a:lnTo>
                  <a:lnTo>
                    <a:pt x="2457" y="1210"/>
                  </a:lnTo>
                  <a:lnTo>
                    <a:pt x="2457" y="1191"/>
                  </a:lnTo>
                  <a:lnTo>
                    <a:pt x="1704" y="1191"/>
                  </a:lnTo>
                  <a:lnTo>
                    <a:pt x="1702" y="1239"/>
                  </a:lnTo>
                  <a:lnTo>
                    <a:pt x="1695" y="1286"/>
                  </a:lnTo>
                  <a:lnTo>
                    <a:pt x="1683" y="1330"/>
                  </a:lnTo>
                  <a:lnTo>
                    <a:pt x="1667" y="1373"/>
                  </a:lnTo>
                  <a:lnTo>
                    <a:pt x="1647" y="1414"/>
                  </a:lnTo>
                  <a:lnTo>
                    <a:pt x="1623" y="1452"/>
                  </a:lnTo>
                  <a:lnTo>
                    <a:pt x="1596" y="1487"/>
                  </a:lnTo>
                  <a:lnTo>
                    <a:pt x="1566" y="1521"/>
                  </a:lnTo>
                  <a:lnTo>
                    <a:pt x="1532" y="1550"/>
                  </a:lnTo>
                  <a:lnTo>
                    <a:pt x="1495" y="1578"/>
                  </a:lnTo>
                  <a:lnTo>
                    <a:pt x="1456" y="1601"/>
                  </a:lnTo>
                  <a:lnTo>
                    <a:pt x="1416" y="1621"/>
                  </a:lnTo>
                  <a:lnTo>
                    <a:pt x="1372" y="1636"/>
                  </a:lnTo>
                  <a:lnTo>
                    <a:pt x="1327" y="1649"/>
                  </a:lnTo>
                  <a:lnTo>
                    <a:pt x="1280" y="1656"/>
                  </a:lnTo>
                  <a:lnTo>
                    <a:pt x="1232" y="1657"/>
                  </a:lnTo>
                  <a:lnTo>
                    <a:pt x="1184" y="1656"/>
                  </a:lnTo>
                  <a:lnTo>
                    <a:pt x="1136" y="1649"/>
                  </a:lnTo>
                  <a:lnTo>
                    <a:pt x="1090" y="1636"/>
                  </a:lnTo>
                  <a:lnTo>
                    <a:pt x="1048" y="1621"/>
                  </a:lnTo>
                  <a:lnTo>
                    <a:pt x="1006" y="1601"/>
                  </a:lnTo>
                  <a:lnTo>
                    <a:pt x="967" y="1578"/>
                  </a:lnTo>
                  <a:lnTo>
                    <a:pt x="931" y="1550"/>
                  </a:lnTo>
                  <a:lnTo>
                    <a:pt x="898" y="1521"/>
                  </a:lnTo>
                  <a:lnTo>
                    <a:pt x="868" y="1487"/>
                  </a:lnTo>
                  <a:lnTo>
                    <a:pt x="839" y="1452"/>
                  </a:lnTo>
                  <a:lnTo>
                    <a:pt x="816" y="1414"/>
                  </a:lnTo>
                  <a:lnTo>
                    <a:pt x="797" y="1373"/>
                  </a:lnTo>
                  <a:lnTo>
                    <a:pt x="781" y="1330"/>
                  </a:lnTo>
                  <a:lnTo>
                    <a:pt x="769" y="1286"/>
                  </a:lnTo>
                  <a:lnTo>
                    <a:pt x="762" y="1239"/>
                  </a:lnTo>
                  <a:lnTo>
                    <a:pt x="760" y="1191"/>
                  </a:lnTo>
                  <a:lnTo>
                    <a:pt x="762" y="1147"/>
                  </a:lnTo>
                  <a:lnTo>
                    <a:pt x="769" y="1104"/>
                  </a:lnTo>
                  <a:lnTo>
                    <a:pt x="778" y="1062"/>
                  </a:lnTo>
                  <a:lnTo>
                    <a:pt x="792" y="1023"/>
                  </a:lnTo>
                  <a:lnTo>
                    <a:pt x="808" y="984"/>
                  </a:lnTo>
                  <a:lnTo>
                    <a:pt x="829" y="948"/>
                  </a:lnTo>
                  <a:lnTo>
                    <a:pt x="852" y="913"/>
                  </a:lnTo>
                  <a:lnTo>
                    <a:pt x="878" y="881"/>
                  </a:lnTo>
                  <a:lnTo>
                    <a:pt x="907" y="851"/>
                  </a:lnTo>
                  <a:lnTo>
                    <a:pt x="938" y="823"/>
                  </a:lnTo>
                  <a:lnTo>
                    <a:pt x="970" y="800"/>
                  </a:lnTo>
                  <a:lnTo>
                    <a:pt x="1007" y="778"/>
                  </a:lnTo>
                  <a:lnTo>
                    <a:pt x="1045" y="760"/>
                  </a:lnTo>
                  <a:lnTo>
                    <a:pt x="1083" y="746"/>
                  </a:lnTo>
                  <a:lnTo>
                    <a:pt x="1124" y="734"/>
                  </a:lnTo>
                  <a:lnTo>
                    <a:pt x="1167" y="727"/>
                  </a:lnTo>
                  <a:lnTo>
                    <a:pt x="976" y="0"/>
                  </a:lnTo>
                  <a:lnTo>
                    <a:pt x="960" y="3"/>
                  </a:lnTo>
                  <a:lnTo>
                    <a:pt x="944" y="7"/>
                  </a:lnTo>
                  <a:lnTo>
                    <a:pt x="928" y="10"/>
                  </a:lnTo>
                  <a:lnTo>
                    <a:pt x="910" y="15"/>
                  </a:lnTo>
                  <a:lnTo>
                    <a:pt x="894" y="21"/>
                  </a:lnTo>
                  <a:lnTo>
                    <a:pt x="877" y="24"/>
                  </a:lnTo>
                  <a:lnTo>
                    <a:pt x="861" y="29"/>
                  </a:lnTo>
                  <a:lnTo>
                    <a:pt x="847" y="35"/>
                  </a:lnTo>
                  <a:lnTo>
                    <a:pt x="1036" y="715"/>
                  </a:lnTo>
                  <a:lnTo>
                    <a:pt x="1027" y="718"/>
                  </a:lnTo>
                  <a:lnTo>
                    <a:pt x="673" y="106"/>
                  </a:lnTo>
                  <a:lnTo>
                    <a:pt x="657" y="113"/>
                  </a:lnTo>
                  <a:lnTo>
                    <a:pt x="641" y="120"/>
                  </a:lnTo>
                  <a:lnTo>
                    <a:pt x="626" y="129"/>
                  </a:lnTo>
                  <a:lnTo>
                    <a:pt x="610" y="138"/>
                  </a:lnTo>
                  <a:lnTo>
                    <a:pt x="592" y="149"/>
                  </a:lnTo>
                  <a:lnTo>
                    <a:pt x="578" y="157"/>
                  </a:lnTo>
                  <a:lnTo>
                    <a:pt x="564" y="168"/>
                  </a:lnTo>
                  <a:lnTo>
                    <a:pt x="550" y="178"/>
                  </a:lnTo>
                  <a:lnTo>
                    <a:pt x="898" y="748"/>
                  </a:lnTo>
                  <a:lnTo>
                    <a:pt x="887" y="755"/>
                  </a:lnTo>
                  <a:lnTo>
                    <a:pt x="408" y="283"/>
                  </a:lnTo>
                  <a:lnTo>
                    <a:pt x="396" y="296"/>
                  </a:lnTo>
                  <a:lnTo>
                    <a:pt x="382" y="308"/>
                  </a:lnTo>
                  <a:lnTo>
                    <a:pt x="369" y="320"/>
                  </a:lnTo>
                  <a:lnTo>
                    <a:pt x="355" y="333"/>
                  </a:lnTo>
                  <a:lnTo>
                    <a:pt x="343" y="347"/>
                  </a:lnTo>
                  <a:lnTo>
                    <a:pt x="330" y="361"/>
                  </a:lnTo>
                  <a:lnTo>
                    <a:pt x="318" y="375"/>
                  </a:lnTo>
                  <a:lnTo>
                    <a:pt x="306" y="389"/>
                  </a:lnTo>
                  <a:lnTo>
                    <a:pt x="769" y="825"/>
                  </a:lnTo>
                  <a:lnTo>
                    <a:pt x="762" y="834"/>
                  </a:lnTo>
                  <a:lnTo>
                    <a:pt x="207" y="517"/>
                  </a:lnTo>
                  <a:lnTo>
                    <a:pt x="196" y="532"/>
                  </a:lnTo>
                  <a:lnTo>
                    <a:pt x="184" y="548"/>
                  </a:lnTo>
                  <a:lnTo>
                    <a:pt x="173" y="566"/>
                  </a:lnTo>
                  <a:lnTo>
                    <a:pt x="164" y="583"/>
                  </a:lnTo>
                  <a:lnTo>
                    <a:pt x="154" y="601"/>
                  </a:lnTo>
                  <a:lnTo>
                    <a:pt x="143" y="618"/>
                  </a:lnTo>
                  <a:lnTo>
                    <a:pt x="134" y="636"/>
                  </a:lnTo>
                  <a:lnTo>
                    <a:pt x="125" y="653"/>
                  </a:lnTo>
                  <a:lnTo>
                    <a:pt x="656" y="942"/>
                  </a:lnTo>
                  <a:lnTo>
                    <a:pt x="654" y="953"/>
                  </a:lnTo>
                  <a:lnTo>
                    <a:pt x="69" y="793"/>
                  </a:lnTo>
                  <a:lnTo>
                    <a:pt x="62" y="813"/>
                  </a:lnTo>
                  <a:lnTo>
                    <a:pt x="55" y="832"/>
                  </a:lnTo>
                  <a:lnTo>
                    <a:pt x="49" y="851"/>
                  </a:lnTo>
                  <a:lnTo>
                    <a:pt x="42" y="872"/>
                  </a:lnTo>
                  <a:lnTo>
                    <a:pt x="37" y="893"/>
                  </a:lnTo>
                  <a:lnTo>
                    <a:pt x="32" y="914"/>
                  </a:lnTo>
                  <a:lnTo>
                    <a:pt x="28" y="935"/>
                  </a:lnTo>
                  <a:lnTo>
                    <a:pt x="25" y="955"/>
                  </a:lnTo>
                  <a:lnTo>
                    <a:pt x="580" y="1090"/>
                  </a:lnTo>
                  <a:lnTo>
                    <a:pt x="578" y="1102"/>
                  </a:lnTo>
                  <a:lnTo>
                    <a:pt x="5" y="1102"/>
                  </a:lnTo>
                  <a:lnTo>
                    <a:pt x="5" y="1112"/>
                  </a:lnTo>
                  <a:lnTo>
                    <a:pt x="3" y="1123"/>
                  </a:lnTo>
                  <a:lnTo>
                    <a:pt x="3" y="1135"/>
                  </a:lnTo>
                  <a:lnTo>
                    <a:pt x="2" y="1146"/>
                  </a:lnTo>
                  <a:lnTo>
                    <a:pt x="2" y="1158"/>
                  </a:lnTo>
                  <a:lnTo>
                    <a:pt x="0" y="1168"/>
                  </a:lnTo>
                  <a:lnTo>
                    <a:pt x="0" y="1181"/>
                  </a:lnTo>
                  <a:lnTo>
                    <a:pt x="0" y="1191"/>
                  </a:lnTo>
                  <a:lnTo>
                    <a:pt x="0" y="1202"/>
                  </a:lnTo>
                  <a:lnTo>
                    <a:pt x="0" y="1212"/>
                  </a:lnTo>
                  <a:lnTo>
                    <a:pt x="2" y="1223"/>
                  </a:lnTo>
                  <a:lnTo>
                    <a:pt x="2" y="1233"/>
                  </a:lnTo>
                  <a:lnTo>
                    <a:pt x="3" y="1246"/>
                  </a:lnTo>
                  <a:lnTo>
                    <a:pt x="3" y="1256"/>
                  </a:lnTo>
                  <a:lnTo>
                    <a:pt x="5" y="1267"/>
                  </a:lnTo>
                  <a:lnTo>
                    <a:pt x="5" y="1277"/>
                  </a:lnTo>
                  <a:lnTo>
                    <a:pt x="544" y="1274"/>
                  </a:lnTo>
                  <a:lnTo>
                    <a:pt x="544" y="1282"/>
                  </a:lnTo>
                  <a:lnTo>
                    <a:pt x="21" y="1412"/>
                  </a:lnTo>
                  <a:lnTo>
                    <a:pt x="25" y="1435"/>
                  </a:lnTo>
                  <a:lnTo>
                    <a:pt x="30" y="1459"/>
                  </a:lnTo>
                  <a:lnTo>
                    <a:pt x="35" y="1482"/>
                  </a:lnTo>
                  <a:lnTo>
                    <a:pt x="42" y="1503"/>
                  </a:lnTo>
                  <a:lnTo>
                    <a:pt x="48" y="1526"/>
                  </a:lnTo>
                  <a:lnTo>
                    <a:pt x="55" y="1547"/>
                  </a:lnTo>
                  <a:lnTo>
                    <a:pt x="62" y="1568"/>
                  </a:lnTo>
                  <a:lnTo>
                    <a:pt x="69" y="1589"/>
                  </a:lnTo>
                  <a:lnTo>
                    <a:pt x="555" y="1459"/>
                  </a:lnTo>
                  <a:lnTo>
                    <a:pt x="560" y="1468"/>
                  </a:lnTo>
                  <a:lnTo>
                    <a:pt x="118" y="1710"/>
                  </a:lnTo>
                  <a:lnTo>
                    <a:pt x="129" y="1731"/>
                  </a:lnTo>
                  <a:lnTo>
                    <a:pt x="139" y="1754"/>
                  </a:lnTo>
                  <a:lnTo>
                    <a:pt x="152" y="1775"/>
                  </a:lnTo>
                  <a:lnTo>
                    <a:pt x="164" y="1796"/>
                  </a:lnTo>
                  <a:lnTo>
                    <a:pt x="177" y="1815"/>
                  </a:lnTo>
                  <a:lnTo>
                    <a:pt x="189" y="1836"/>
                  </a:lnTo>
                  <a:lnTo>
                    <a:pt x="201" y="1857"/>
                  </a:lnTo>
                  <a:lnTo>
                    <a:pt x="215" y="1876"/>
                  </a:lnTo>
                  <a:lnTo>
                    <a:pt x="617" y="1647"/>
                  </a:lnTo>
                  <a:lnTo>
                    <a:pt x="624" y="1656"/>
                  </a:lnTo>
                  <a:lnTo>
                    <a:pt x="291" y="1974"/>
                  </a:lnTo>
                  <a:lnTo>
                    <a:pt x="307" y="1994"/>
                  </a:lnTo>
                  <a:lnTo>
                    <a:pt x="323" y="2013"/>
                  </a:lnTo>
                  <a:lnTo>
                    <a:pt x="341" y="2032"/>
                  </a:lnTo>
                  <a:lnTo>
                    <a:pt x="359" y="2050"/>
                  </a:lnTo>
                  <a:lnTo>
                    <a:pt x="376" y="2067"/>
                  </a:lnTo>
                  <a:lnTo>
                    <a:pt x="394" y="2085"/>
                  </a:lnTo>
                  <a:lnTo>
                    <a:pt x="413" y="2101"/>
                  </a:lnTo>
                  <a:lnTo>
                    <a:pt x="433" y="2118"/>
                  </a:lnTo>
                  <a:lnTo>
                    <a:pt x="732" y="1824"/>
                  </a:lnTo>
                  <a:lnTo>
                    <a:pt x="740" y="1833"/>
                  </a:lnTo>
                  <a:lnTo>
                    <a:pt x="525" y="2188"/>
                  </a:lnTo>
                  <a:lnTo>
                    <a:pt x="546" y="2204"/>
                  </a:lnTo>
                  <a:lnTo>
                    <a:pt x="567" y="2218"/>
                  </a:lnTo>
                  <a:lnTo>
                    <a:pt x="590" y="2232"/>
                  </a:lnTo>
                  <a:lnTo>
                    <a:pt x="613" y="2246"/>
                  </a:lnTo>
                  <a:lnTo>
                    <a:pt x="636" y="2258"/>
                  </a:lnTo>
                  <a:lnTo>
                    <a:pt x="659" y="2271"/>
                  </a:lnTo>
                  <a:lnTo>
                    <a:pt x="682" y="2283"/>
                  </a:lnTo>
                  <a:lnTo>
                    <a:pt x="707" y="2293"/>
                  </a:lnTo>
                  <a:lnTo>
                    <a:pt x="901" y="1964"/>
                  </a:lnTo>
                  <a:lnTo>
                    <a:pt x="910" y="1971"/>
                  </a:lnTo>
                  <a:lnTo>
                    <a:pt x="811" y="2334"/>
                  </a:lnTo>
                  <a:lnTo>
                    <a:pt x="836" y="2342"/>
                  </a:lnTo>
                  <a:lnTo>
                    <a:pt x="861" y="2351"/>
                  </a:lnTo>
                  <a:lnTo>
                    <a:pt x="885" y="2360"/>
                  </a:lnTo>
                  <a:lnTo>
                    <a:pt x="912" y="2367"/>
                  </a:lnTo>
                  <a:lnTo>
                    <a:pt x="938" y="2374"/>
                  </a:lnTo>
                  <a:lnTo>
                    <a:pt x="965" y="2379"/>
                  </a:lnTo>
                  <a:lnTo>
                    <a:pt x="993" y="2385"/>
                  </a:lnTo>
                  <a:lnTo>
                    <a:pt x="1022" y="2390"/>
                  </a:lnTo>
                  <a:lnTo>
                    <a:pt x="1113" y="2052"/>
                  </a:lnTo>
                  <a:lnTo>
                    <a:pt x="1124" y="2053"/>
                  </a:lnTo>
                  <a:lnTo>
                    <a:pt x="1126" y="2404"/>
                  </a:lnTo>
                  <a:lnTo>
                    <a:pt x="1138" y="2404"/>
                  </a:lnTo>
                  <a:lnTo>
                    <a:pt x="1151" y="2406"/>
                  </a:lnTo>
                  <a:lnTo>
                    <a:pt x="1165" y="2406"/>
                  </a:lnTo>
                  <a:lnTo>
                    <a:pt x="1177" y="2407"/>
                  </a:lnTo>
                  <a:lnTo>
                    <a:pt x="1189" y="2407"/>
                  </a:lnTo>
                  <a:lnTo>
                    <a:pt x="1204" y="2409"/>
                  </a:lnTo>
                  <a:lnTo>
                    <a:pt x="1216" y="2409"/>
                  </a:lnTo>
                  <a:lnTo>
                    <a:pt x="1228" y="2409"/>
                  </a:lnTo>
                  <a:lnTo>
                    <a:pt x="1244" y="2409"/>
                  </a:lnTo>
                  <a:lnTo>
                    <a:pt x="1260" y="2409"/>
                  </a:lnTo>
                  <a:lnTo>
                    <a:pt x="1274" y="2407"/>
                  </a:lnTo>
                  <a:lnTo>
                    <a:pt x="1290" y="2407"/>
                  </a:lnTo>
                  <a:lnTo>
                    <a:pt x="1306" y="2406"/>
                  </a:lnTo>
                  <a:lnTo>
                    <a:pt x="1322" y="2404"/>
                  </a:lnTo>
                  <a:lnTo>
                    <a:pt x="1338" y="2404"/>
                  </a:lnTo>
                  <a:lnTo>
                    <a:pt x="1352" y="2402"/>
                  </a:lnTo>
                  <a:lnTo>
                    <a:pt x="1352" y="2076"/>
                  </a:lnTo>
                  <a:lnTo>
                    <a:pt x="1363" y="2074"/>
                  </a:lnTo>
                  <a:lnTo>
                    <a:pt x="1453" y="2388"/>
                  </a:lnTo>
                  <a:lnTo>
                    <a:pt x="1485" y="2383"/>
                  </a:lnTo>
                  <a:lnTo>
                    <a:pt x="1515" y="2376"/>
                  </a:lnTo>
                  <a:lnTo>
                    <a:pt x="1545" y="2369"/>
                  </a:lnTo>
                  <a:lnTo>
                    <a:pt x="1575" y="2360"/>
                  </a:lnTo>
                  <a:lnTo>
                    <a:pt x="1603" y="2351"/>
                  </a:lnTo>
                  <a:lnTo>
                    <a:pt x="1631" y="2342"/>
                  </a:lnTo>
                  <a:lnTo>
                    <a:pt x="1658" y="2332"/>
                  </a:lnTo>
                  <a:lnTo>
                    <a:pt x="1684" y="2321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3422" name="Freeform 174"/>
            <p:cNvSpPr>
              <a:spLocks noChangeAspect="1"/>
            </p:cNvSpPr>
            <p:nvPr userDrawn="1"/>
          </p:nvSpPr>
          <p:spPr bwMode="auto">
            <a:xfrm>
              <a:off x="1526" y="816"/>
              <a:ext cx="169" cy="981"/>
            </a:xfrm>
            <a:custGeom>
              <a:avLst/>
              <a:gdLst/>
              <a:ahLst/>
              <a:cxnLst>
                <a:cxn ang="0">
                  <a:pos x="131" y="4"/>
                </a:cxn>
                <a:cxn ang="0">
                  <a:pos x="122" y="4"/>
                </a:cxn>
                <a:cxn ang="0">
                  <a:pos x="115" y="2"/>
                </a:cxn>
                <a:cxn ang="0">
                  <a:pos x="106" y="2"/>
                </a:cxn>
                <a:cxn ang="0">
                  <a:pos x="97" y="2"/>
                </a:cxn>
                <a:cxn ang="0">
                  <a:pos x="87" y="0"/>
                </a:cxn>
                <a:cxn ang="0">
                  <a:pos x="78" y="0"/>
                </a:cxn>
                <a:cxn ang="0">
                  <a:pos x="71" y="0"/>
                </a:cxn>
                <a:cxn ang="0">
                  <a:pos x="62" y="0"/>
                </a:cxn>
                <a:cxn ang="0">
                  <a:pos x="55" y="0"/>
                </a:cxn>
                <a:cxn ang="0">
                  <a:pos x="48" y="0"/>
                </a:cxn>
                <a:cxn ang="0">
                  <a:pos x="41" y="0"/>
                </a:cxn>
                <a:cxn ang="0">
                  <a:pos x="34" y="2"/>
                </a:cxn>
                <a:cxn ang="0">
                  <a:pos x="25" y="2"/>
                </a:cxn>
                <a:cxn ang="0">
                  <a:pos x="16" y="2"/>
                </a:cxn>
                <a:cxn ang="0">
                  <a:pos x="9" y="4"/>
                </a:cxn>
                <a:cxn ang="0">
                  <a:pos x="0" y="4"/>
                </a:cxn>
                <a:cxn ang="0">
                  <a:pos x="0" y="754"/>
                </a:cxn>
                <a:cxn ang="0">
                  <a:pos x="7" y="754"/>
                </a:cxn>
                <a:cxn ang="0">
                  <a:pos x="16" y="752"/>
                </a:cxn>
                <a:cxn ang="0">
                  <a:pos x="23" y="752"/>
                </a:cxn>
                <a:cxn ang="0">
                  <a:pos x="30" y="750"/>
                </a:cxn>
                <a:cxn ang="0">
                  <a:pos x="37" y="750"/>
                </a:cxn>
                <a:cxn ang="0">
                  <a:pos x="44" y="749"/>
                </a:cxn>
                <a:cxn ang="0">
                  <a:pos x="51" y="749"/>
                </a:cxn>
                <a:cxn ang="0">
                  <a:pos x="58" y="749"/>
                </a:cxn>
                <a:cxn ang="0">
                  <a:pos x="65" y="749"/>
                </a:cxn>
                <a:cxn ang="0">
                  <a:pos x="74" y="749"/>
                </a:cxn>
                <a:cxn ang="0">
                  <a:pos x="85" y="750"/>
                </a:cxn>
                <a:cxn ang="0">
                  <a:pos x="94" y="750"/>
                </a:cxn>
                <a:cxn ang="0">
                  <a:pos x="103" y="752"/>
                </a:cxn>
                <a:cxn ang="0">
                  <a:pos x="111" y="752"/>
                </a:cxn>
                <a:cxn ang="0">
                  <a:pos x="120" y="754"/>
                </a:cxn>
                <a:cxn ang="0">
                  <a:pos x="127" y="754"/>
                </a:cxn>
                <a:cxn ang="0">
                  <a:pos x="131" y="4"/>
                </a:cxn>
              </a:cxnLst>
              <a:rect l="0" t="0" r="r" b="b"/>
              <a:pathLst>
                <a:path w="131" h="754">
                  <a:moveTo>
                    <a:pt x="131" y="4"/>
                  </a:moveTo>
                  <a:lnTo>
                    <a:pt x="122" y="4"/>
                  </a:lnTo>
                  <a:lnTo>
                    <a:pt x="115" y="2"/>
                  </a:lnTo>
                  <a:lnTo>
                    <a:pt x="106" y="2"/>
                  </a:lnTo>
                  <a:lnTo>
                    <a:pt x="97" y="2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1" y="0"/>
                  </a:lnTo>
                  <a:lnTo>
                    <a:pt x="62" y="0"/>
                  </a:lnTo>
                  <a:lnTo>
                    <a:pt x="55" y="0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4" y="2"/>
                  </a:lnTo>
                  <a:lnTo>
                    <a:pt x="25" y="2"/>
                  </a:lnTo>
                  <a:lnTo>
                    <a:pt x="16" y="2"/>
                  </a:lnTo>
                  <a:lnTo>
                    <a:pt x="9" y="4"/>
                  </a:lnTo>
                  <a:lnTo>
                    <a:pt x="0" y="4"/>
                  </a:lnTo>
                  <a:lnTo>
                    <a:pt x="0" y="754"/>
                  </a:lnTo>
                  <a:lnTo>
                    <a:pt x="7" y="754"/>
                  </a:lnTo>
                  <a:lnTo>
                    <a:pt x="16" y="752"/>
                  </a:lnTo>
                  <a:lnTo>
                    <a:pt x="23" y="752"/>
                  </a:lnTo>
                  <a:lnTo>
                    <a:pt x="30" y="750"/>
                  </a:lnTo>
                  <a:lnTo>
                    <a:pt x="37" y="750"/>
                  </a:lnTo>
                  <a:lnTo>
                    <a:pt x="44" y="749"/>
                  </a:lnTo>
                  <a:lnTo>
                    <a:pt x="51" y="749"/>
                  </a:lnTo>
                  <a:lnTo>
                    <a:pt x="58" y="749"/>
                  </a:lnTo>
                  <a:lnTo>
                    <a:pt x="65" y="749"/>
                  </a:lnTo>
                  <a:lnTo>
                    <a:pt x="74" y="749"/>
                  </a:lnTo>
                  <a:lnTo>
                    <a:pt x="85" y="750"/>
                  </a:lnTo>
                  <a:lnTo>
                    <a:pt x="94" y="750"/>
                  </a:lnTo>
                  <a:lnTo>
                    <a:pt x="103" y="752"/>
                  </a:lnTo>
                  <a:lnTo>
                    <a:pt x="111" y="752"/>
                  </a:lnTo>
                  <a:lnTo>
                    <a:pt x="120" y="754"/>
                  </a:lnTo>
                  <a:lnTo>
                    <a:pt x="127" y="754"/>
                  </a:lnTo>
                  <a:lnTo>
                    <a:pt x="131" y="4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3404" name="Rectangle 156"/>
          <p:cNvSpPr>
            <a:spLocks noChangeArrowheads="1"/>
          </p:cNvSpPr>
          <p:nvPr/>
        </p:nvSpPr>
        <p:spPr bwMode="auto">
          <a:xfrm flipV="1">
            <a:off x="241300" y="700088"/>
            <a:ext cx="8623300" cy="42862"/>
          </a:xfrm>
          <a:prstGeom prst="rect">
            <a:avLst/>
          </a:prstGeom>
          <a:gradFill rotWithShape="0">
            <a:gsLst>
              <a:gs pos="0">
                <a:srgbClr val="8CA9E2"/>
              </a:gs>
              <a:gs pos="100000">
                <a:srgbClr val="8CA9E2">
                  <a:gamma/>
                  <a:tint val="18039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372" name="Rectangle 124"/>
          <p:cNvSpPr>
            <a:spLocks noGrp="1" noChangeArrowheads="1"/>
          </p:cNvSpPr>
          <p:nvPr>
            <p:ph type="title"/>
          </p:nvPr>
        </p:nvSpPr>
        <p:spPr bwMode="auto">
          <a:xfrm>
            <a:off x="125413" y="215900"/>
            <a:ext cx="8696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- 28 pt. “Title Case”</a:t>
            </a:r>
          </a:p>
        </p:txBody>
      </p:sp>
      <p:sp>
        <p:nvSpPr>
          <p:cNvPr id="53374" name="Rectangle 1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619875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823D680-3535-404B-B7A1-F6EDD4F5DAE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3394" name="Rectangle 1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Text boxes – BU3 square bullets </a:t>
            </a:r>
          </a:p>
          <a:p>
            <a:pPr lvl="1"/>
            <a:r>
              <a:rPr lang="en-US" smtClean="0"/>
              <a:t>Indented can be same size or smaller – GY3 square bullets</a:t>
            </a:r>
          </a:p>
          <a:p>
            <a:pPr lvl="1"/>
            <a:r>
              <a:rPr lang="en-US" smtClean="0"/>
              <a:t>Indented can be same size or smaller</a:t>
            </a:r>
          </a:p>
          <a:p>
            <a:pPr lvl="1"/>
            <a:r>
              <a:rPr lang="en-US" smtClean="0"/>
              <a:t>Indented can be same size or smaller</a:t>
            </a:r>
          </a:p>
          <a:p>
            <a:pPr lvl="2"/>
            <a:r>
              <a:rPr lang="en-US" smtClean="0"/>
              <a:t>2nd indent – one size smaller – GY2 square bullets</a:t>
            </a:r>
          </a:p>
          <a:p>
            <a:pPr lvl="2"/>
            <a:r>
              <a:rPr lang="en-US" smtClean="0"/>
              <a:t>2nd indent – one size smaller</a:t>
            </a:r>
          </a:p>
        </p:txBody>
      </p:sp>
      <p:pic>
        <p:nvPicPr>
          <p:cNvPr id="53431" name="Picture 183" descr="research_RGB_blac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325" y="6543675"/>
            <a:ext cx="1498600" cy="26828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225425" indent="-225425" algn="l" rtl="0" eaLnBrk="1" fontAlgn="base" hangingPunct="1">
        <a:spcBef>
          <a:spcPct val="20000"/>
        </a:spcBef>
        <a:spcAft>
          <a:spcPct val="0"/>
        </a:spcAft>
        <a:buClr>
          <a:srgbClr val="5A88DA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87388" indent="-230188" algn="l" rtl="0" eaLnBrk="1" fontAlgn="base" hangingPunct="1">
        <a:spcBef>
          <a:spcPct val="20000"/>
        </a:spcBef>
        <a:spcAft>
          <a:spcPct val="0"/>
        </a:spcAft>
        <a:buClr>
          <a:srgbClr val="969696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1084263" indent="-1698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3pPr>
      <a:lvl4pPr marL="1547813" indent="-1762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4pPr>
      <a:lvl5pPr marL="1997075" indent="-1682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5pPr>
      <a:lvl6pPr marL="2454275" indent="-1682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6pPr>
      <a:lvl7pPr marL="2911475" indent="-1682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7pPr>
      <a:lvl8pPr marL="3368675" indent="-1682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8pPr>
      <a:lvl9pPr marL="3825875" indent="-1682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157413" y="3357563"/>
            <a:ext cx="4833937" cy="3114675"/>
          </a:xfrm>
        </p:spPr>
        <p:txBody>
          <a:bodyPr/>
          <a:lstStyle/>
          <a:p>
            <a:r>
              <a:rPr lang="en-US" dirty="0" smtClean="0"/>
              <a:t>Sujit Nair</a:t>
            </a:r>
            <a:endParaRPr lang="en-US" dirty="0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68363" y="1830527"/>
            <a:ext cx="7413625" cy="707886"/>
          </a:xfrm>
        </p:spPr>
        <p:txBody>
          <a:bodyPr/>
          <a:lstStyle/>
          <a:p>
            <a:r>
              <a:rPr lang="en-US" dirty="0" smtClean="0"/>
              <a:t>RCL Architecture Bode Plots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5F018-F721-48CA-90C3-E0E338DEACBC}" type="slidenum">
              <a:rPr lang="en-US"/>
              <a:pPr/>
              <a:t>2</a:t>
            </a:fld>
            <a:endParaRPr lang="en-US"/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96951" y="1479395"/>
            <a:ext cx="7772400" cy="4114800"/>
          </a:xfrm>
        </p:spPr>
        <p:txBody>
          <a:bodyPr/>
          <a:lstStyle/>
          <a:p>
            <a:r>
              <a:rPr lang="en-US" dirty="0" smtClean="0"/>
              <a:t>Enumerate architectures for RCL network</a:t>
            </a:r>
          </a:p>
          <a:p>
            <a:pPr lvl="1"/>
            <a:r>
              <a:rPr lang="en-US" dirty="0" smtClean="0"/>
              <a:t>Done by Art/Larry</a:t>
            </a:r>
          </a:p>
          <a:p>
            <a:r>
              <a:rPr lang="en-US" dirty="0" smtClean="0"/>
              <a:t>Compute the filter characteristic for the RCL architectures</a:t>
            </a:r>
          </a:p>
          <a:p>
            <a:r>
              <a:rPr lang="en-US" dirty="0" smtClean="0"/>
              <a:t>Compare performance of the filters based on uncertainty propagation</a:t>
            </a:r>
          </a:p>
          <a:p>
            <a:endParaRPr lang="en-US" dirty="0"/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Goal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given toy problem with one resistor, one capacitor and one inductor is sufficiently rich but not complex</a:t>
            </a:r>
          </a:p>
          <a:p>
            <a:pPr lvl="1"/>
            <a:r>
              <a:rPr lang="en-US" dirty="0" smtClean="0"/>
              <a:t>System has linear dynamics</a:t>
            </a:r>
          </a:p>
          <a:p>
            <a:pPr lvl="1"/>
            <a:r>
              <a:rPr lang="en-US" dirty="0" smtClean="0"/>
              <a:t>RCL systems </a:t>
            </a:r>
            <a:r>
              <a:rPr lang="en-US" b="1" dirty="0" smtClean="0"/>
              <a:t>never </a:t>
            </a:r>
            <a:r>
              <a:rPr lang="en-US" dirty="0" smtClean="0"/>
              <a:t>become unstable</a:t>
            </a:r>
          </a:p>
          <a:p>
            <a:r>
              <a:rPr lang="en-US" dirty="0" smtClean="0"/>
              <a:t>Four parameters sufficient to describe any architecture</a:t>
            </a:r>
          </a:p>
          <a:p>
            <a:r>
              <a:rPr lang="en-US" dirty="0" smtClean="0"/>
              <a:t>Even though system is linear, uncertainty is “nonlinear” because of terms like R/L, RC, 1/LC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Bode plots</a:t>
            </a:r>
            <a:endParaRPr lang="en-US" dirty="0"/>
          </a:p>
        </p:txBody>
      </p:sp>
      <p:pic>
        <p:nvPicPr>
          <p:cNvPr id="7" name="Content Placeholder 6" descr="bode_arch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ode_arch_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B8CFD-5AC5-47EC-B146-781FD614C6D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_UTRC_External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EAEAEA"/>
      </a:lt2>
      <a:accent1>
        <a:srgbClr val="BBD2FF"/>
      </a:accent1>
      <a:accent2>
        <a:srgbClr val="C0C0C0"/>
      </a:accent2>
      <a:accent3>
        <a:srgbClr val="FFFFFF"/>
      </a:accent3>
      <a:accent4>
        <a:srgbClr val="000000"/>
      </a:accent4>
      <a:accent5>
        <a:srgbClr val="DAE5FF"/>
      </a:accent5>
      <a:accent6>
        <a:srgbClr val="AEAEAE"/>
      </a:accent6>
      <a:hlink>
        <a:srgbClr val="6F97DF"/>
      </a:hlink>
      <a:folHlink>
        <a:srgbClr val="02AE81"/>
      </a:folHlink>
    </a:clrScheme>
    <a:fontScheme name="2_UTRC_External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UTRC_External Template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TRC_External Template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TRC_External Template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TRC_External Template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_UTRC_External Template</Template>
  <TotalTime>6</TotalTime>
  <Words>108</Words>
  <Application>Microsoft Office PowerPoint</Application>
  <PresentationFormat>On-screen Show (4:3)</PresentationFormat>
  <Paragraphs>29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Verdana</vt:lpstr>
      <vt:lpstr>Wingdings</vt:lpstr>
      <vt:lpstr>Times New Roman</vt:lpstr>
      <vt:lpstr>_UTRC_External Template</vt:lpstr>
      <vt:lpstr>RCL Architecture Bode Plots</vt:lpstr>
      <vt:lpstr>Main Goal</vt:lpstr>
      <vt:lpstr>Background</vt:lpstr>
      <vt:lpstr>Bode plots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United Technologies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‘UTRC Internal Template’ “Title Case” – Arial – 40 pt.</dc:title>
  <dc:creator>nairss</dc:creator>
  <cp:lastModifiedBy>nairss</cp:lastModifiedBy>
  <cp:revision>28</cp:revision>
  <cp:lastPrinted>2005-07-08T23:38:46Z</cp:lastPrinted>
  <dcterms:created xsi:type="dcterms:W3CDTF">2011-03-11T17:01:47Z</dcterms:created>
  <dcterms:modified xsi:type="dcterms:W3CDTF">2011-03-11T17:37:04Z</dcterms:modified>
</cp:coreProperties>
</file>