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4"/>
  </p:notesMasterIdLst>
  <p:handoutMasterIdLst>
    <p:handoutMasterId r:id="rId5"/>
  </p:handoutMasterIdLst>
  <p:sldIdLst>
    <p:sldId id="332" r:id="rId2"/>
    <p:sldId id="331" r:id="rId3"/>
  </p:sldIdLst>
  <p:sldSz cx="9144000" cy="6858000" type="screen4x3"/>
  <p:notesSz cx="70231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C5C000"/>
    <a:srgbClr val="FF3300"/>
    <a:srgbClr val="3366FF"/>
    <a:srgbClr val="FFFF00"/>
    <a:srgbClr val="00FFFF"/>
    <a:srgbClr val="00CC00"/>
    <a:srgbClr val="C55353"/>
    <a:srgbClr val="498DD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1" autoAdjust="0"/>
    <p:restoredTop sz="90898" autoAdjust="0"/>
  </p:normalViewPr>
  <p:slideViewPr>
    <p:cSldViewPr>
      <p:cViewPr varScale="1">
        <p:scale>
          <a:sx n="128" d="100"/>
          <a:sy n="128" d="100"/>
        </p:scale>
        <p:origin x="-498" y="-90"/>
      </p:cViewPr>
      <p:guideLst>
        <p:guide orient="horz" pos="797"/>
        <p:guide orient="horz" pos="2238"/>
        <p:guide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242" y="-84"/>
      </p:cViewPr>
      <p:guideLst>
        <p:guide orient="horz" pos="2924"/>
        <p:guide pos="221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131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9" tIns="46579" rIns="93159" bIns="46579" numCol="1" anchor="t" anchorCtr="0" compatLnSpc="1">
            <a:prstTxWarp prst="textNoShape">
              <a:avLst/>
            </a:prstTxWarp>
          </a:bodyPr>
          <a:lstStyle>
            <a:lvl1pPr defTabSz="93241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9970" y="0"/>
            <a:ext cx="3043131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9" tIns="46579" rIns="93159" bIns="46579" numCol="1" anchor="t" anchorCtr="0" compatLnSpc="1">
            <a:prstTxWarp prst="textNoShape">
              <a:avLst/>
            </a:prstTxWarp>
          </a:bodyPr>
          <a:lstStyle>
            <a:lvl1pPr algn="r" defTabSz="93241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9515"/>
            <a:ext cx="3043131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9" tIns="46579" rIns="93159" bIns="46579" numCol="1" anchor="b" anchorCtr="0" compatLnSpc="1">
            <a:prstTxWarp prst="textNoShape">
              <a:avLst/>
            </a:prstTxWarp>
          </a:bodyPr>
          <a:lstStyle>
            <a:lvl1pPr defTabSz="93241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9970" y="8819515"/>
            <a:ext cx="3043131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9" tIns="46579" rIns="93159" bIns="46579" numCol="1" anchor="b" anchorCtr="0" compatLnSpc="1">
            <a:prstTxWarp prst="textNoShape">
              <a:avLst/>
            </a:prstTxWarp>
          </a:bodyPr>
          <a:lstStyle>
            <a:lvl1pPr algn="r" defTabSz="932415">
              <a:defRPr sz="1200" smtClean="0"/>
            </a:lvl1pPr>
          </a:lstStyle>
          <a:p>
            <a:pPr>
              <a:defRPr/>
            </a:pPr>
            <a:fld id="{C1362AF9-61DD-406B-805C-97B972798B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9064" cy="4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7" tIns="45818" rIns="91637" bIns="45818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782" y="0"/>
            <a:ext cx="3059064" cy="4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7" tIns="45818" rIns="91637" bIns="45818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7388"/>
            <a:ext cx="4679950" cy="3509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719" y="4425654"/>
            <a:ext cx="5200408" cy="419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7" tIns="45818" rIns="91637" bIns="458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51309"/>
            <a:ext cx="3059064" cy="4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7" tIns="45818" rIns="91637" bIns="45818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782" y="8851309"/>
            <a:ext cx="3059064" cy="4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37" tIns="45818" rIns="91637" bIns="45818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EA68354-B41B-44CA-A51B-C5FC8DD775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4E43B1-B3F7-4C03-A8EF-6A2FF9F592B4}" type="slidenum">
              <a:rPr lang="en-US"/>
              <a:pPr/>
              <a:t>1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4E43B1-B3F7-4C03-A8EF-6A2FF9F592B4}" type="slidenum">
              <a:rPr lang="en-US"/>
              <a:pPr/>
              <a:t>2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3"/>
          <p:cNvSpPr>
            <a:spLocks noChangeArrowheads="1"/>
          </p:cNvSpPr>
          <p:nvPr userDrawn="1"/>
        </p:nvSpPr>
        <p:spPr bwMode="auto">
          <a:xfrm>
            <a:off x="-19050" y="-4763"/>
            <a:ext cx="4149725" cy="6862763"/>
          </a:xfrm>
          <a:prstGeom prst="rect">
            <a:avLst/>
          </a:prstGeom>
          <a:gradFill rotWithShape="0">
            <a:gsLst>
              <a:gs pos="0">
                <a:srgbClr val="D7D7D7"/>
              </a:gs>
              <a:gs pos="100000">
                <a:srgbClr val="D7D7D7">
                  <a:gamma/>
                  <a:tint val="0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3" name="Group 174"/>
          <p:cNvGrpSpPr>
            <a:grpSpLocks noChangeAspect="1"/>
          </p:cNvGrpSpPr>
          <p:nvPr userDrawn="1"/>
        </p:nvGrpSpPr>
        <p:grpSpPr bwMode="auto">
          <a:xfrm>
            <a:off x="-914399" y="-626755"/>
            <a:ext cx="5703888" cy="5808355"/>
            <a:chOff x="0" y="816"/>
            <a:chExt cx="3203" cy="3177"/>
          </a:xfrm>
        </p:grpSpPr>
        <p:sp>
          <p:nvSpPr>
            <p:cNvPr id="4" name="Freeform 175"/>
            <p:cNvSpPr>
              <a:spLocks noChangeAspect="1"/>
            </p:cNvSpPr>
            <p:nvPr userDrawn="1"/>
          </p:nvSpPr>
          <p:spPr bwMode="auto">
            <a:xfrm>
              <a:off x="2193" y="2013"/>
              <a:ext cx="978" cy="328"/>
            </a:xfrm>
            <a:custGeom>
              <a:avLst/>
              <a:gdLst/>
              <a:ahLst/>
              <a:cxnLst>
                <a:cxn ang="0">
                  <a:pos x="16" y="250"/>
                </a:cxn>
                <a:cxn ang="0">
                  <a:pos x="14" y="241"/>
                </a:cxn>
                <a:cxn ang="0">
                  <a:pos x="12" y="233"/>
                </a:cxn>
                <a:cxn ang="0">
                  <a:pos x="10" y="226"/>
                </a:cxn>
                <a:cxn ang="0">
                  <a:pos x="9" y="217"/>
                </a:cxn>
                <a:cxn ang="0">
                  <a:pos x="5" y="210"/>
                </a:cxn>
                <a:cxn ang="0">
                  <a:pos x="3" y="201"/>
                </a:cxn>
                <a:cxn ang="0">
                  <a:pos x="1" y="194"/>
                </a:cxn>
                <a:cxn ang="0">
                  <a:pos x="0" y="185"/>
                </a:cxn>
                <a:cxn ang="0">
                  <a:pos x="728" y="0"/>
                </a:cxn>
                <a:cxn ang="0">
                  <a:pos x="731" y="8"/>
                </a:cxn>
                <a:cxn ang="0">
                  <a:pos x="735" y="17"/>
                </a:cxn>
                <a:cxn ang="0">
                  <a:pos x="739" y="28"/>
                </a:cxn>
                <a:cxn ang="0">
                  <a:pos x="742" y="38"/>
                </a:cxn>
                <a:cxn ang="0">
                  <a:pos x="744" y="49"/>
                </a:cxn>
                <a:cxn ang="0">
                  <a:pos x="746" y="59"/>
                </a:cxn>
                <a:cxn ang="0">
                  <a:pos x="747" y="70"/>
                </a:cxn>
                <a:cxn ang="0">
                  <a:pos x="749" y="78"/>
                </a:cxn>
                <a:cxn ang="0">
                  <a:pos x="16" y="250"/>
                </a:cxn>
              </a:cxnLst>
              <a:rect l="0" t="0" r="r" b="b"/>
              <a:pathLst>
                <a:path w="749" h="250">
                  <a:moveTo>
                    <a:pt x="16" y="250"/>
                  </a:moveTo>
                  <a:lnTo>
                    <a:pt x="14" y="241"/>
                  </a:lnTo>
                  <a:lnTo>
                    <a:pt x="12" y="233"/>
                  </a:lnTo>
                  <a:lnTo>
                    <a:pt x="10" y="226"/>
                  </a:lnTo>
                  <a:lnTo>
                    <a:pt x="9" y="217"/>
                  </a:lnTo>
                  <a:lnTo>
                    <a:pt x="5" y="210"/>
                  </a:lnTo>
                  <a:lnTo>
                    <a:pt x="3" y="201"/>
                  </a:lnTo>
                  <a:lnTo>
                    <a:pt x="1" y="194"/>
                  </a:lnTo>
                  <a:lnTo>
                    <a:pt x="0" y="185"/>
                  </a:lnTo>
                  <a:lnTo>
                    <a:pt x="728" y="0"/>
                  </a:lnTo>
                  <a:lnTo>
                    <a:pt x="731" y="8"/>
                  </a:lnTo>
                  <a:lnTo>
                    <a:pt x="735" y="17"/>
                  </a:lnTo>
                  <a:lnTo>
                    <a:pt x="739" y="28"/>
                  </a:lnTo>
                  <a:lnTo>
                    <a:pt x="742" y="38"/>
                  </a:lnTo>
                  <a:lnTo>
                    <a:pt x="744" y="49"/>
                  </a:lnTo>
                  <a:lnTo>
                    <a:pt x="746" y="59"/>
                  </a:lnTo>
                  <a:lnTo>
                    <a:pt x="747" y="70"/>
                  </a:lnTo>
                  <a:lnTo>
                    <a:pt x="749" y="78"/>
                  </a:lnTo>
                  <a:lnTo>
                    <a:pt x="16" y="25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Freeform 176"/>
            <p:cNvSpPr>
              <a:spLocks noChangeAspect="1"/>
            </p:cNvSpPr>
            <p:nvPr userDrawn="1"/>
          </p:nvSpPr>
          <p:spPr bwMode="auto">
            <a:xfrm>
              <a:off x="2126" y="1627"/>
              <a:ext cx="907" cy="563"/>
            </a:xfrm>
            <a:custGeom>
              <a:avLst/>
              <a:gdLst/>
              <a:ahLst/>
              <a:cxnLst>
                <a:cxn ang="0">
                  <a:pos x="0" y="372"/>
                </a:cxn>
                <a:cxn ang="0">
                  <a:pos x="5" y="379"/>
                </a:cxn>
                <a:cxn ang="0">
                  <a:pos x="10" y="388"/>
                </a:cxn>
                <a:cxn ang="0">
                  <a:pos x="16" y="395"/>
                </a:cxn>
                <a:cxn ang="0">
                  <a:pos x="19" y="402"/>
                </a:cxn>
                <a:cxn ang="0">
                  <a:pos x="24" y="409"/>
                </a:cxn>
                <a:cxn ang="0">
                  <a:pos x="28" y="417"/>
                </a:cxn>
                <a:cxn ang="0">
                  <a:pos x="31" y="424"/>
                </a:cxn>
                <a:cxn ang="0">
                  <a:pos x="35" y="433"/>
                </a:cxn>
                <a:cxn ang="0">
                  <a:pos x="696" y="77"/>
                </a:cxn>
                <a:cxn ang="0">
                  <a:pos x="693" y="69"/>
                </a:cxn>
                <a:cxn ang="0">
                  <a:pos x="687" y="58"/>
                </a:cxn>
                <a:cxn ang="0">
                  <a:pos x="682" y="49"/>
                </a:cxn>
                <a:cxn ang="0">
                  <a:pos x="677" y="39"/>
                </a:cxn>
                <a:cxn ang="0">
                  <a:pos x="670" y="28"/>
                </a:cxn>
                <a:cxn ang="0">
                  <a:pos x="664" y="18"/>
                </a:cxn>
                <a:cxn ang="0">
                  <a:pos x="659" y="9"/>
                </a:cxn>
                <a:cxn ang="0">
                  <a:pos x="654" y="0"/>
                </a:cxn>
                <a:cxn ang="0">
                  <a:pos x="0" y="372"/>
                </a:cxn>
              </a:cxnLst>
              <a:rect l="0" t="0" r="r" b="b"/>
              <a:pathLst>
                <a:path w="696" h="433">
                  <a:moveTo>
                    <a:pt x="0" y="372"/>
                  </a:moveTo>
                  <a:lnTo>
                    <a:pt x="5" y="379"/>
                  </a:lnTo>
                  <a:lnTo>
                    <a:pt x="10" y="388"/>
                  </a:lnTo>
                  <a:lnTo>
                    <a:pt x="16" y="395"/>
                  </a:lnTo>
                  <a:lnTo>
                    <a:pt x="19" y="402"/>
                  </a:lnTo>
                  <a:lnTo>
                    <a:pt x="24" y="409"/>
                  </a:lnTo>
                  <a:lnTo>
                    <a:pt x="28" y="417"/>
                  </a:lnTo>
                  <a:lnTo>
                    <a:pt x="31" y="424"/>
                  </a:lnTo>
                  <a:lnTo>
                    <a:pt x="35" y="433"/>
                  </a:lnTo>
                  <a:lnTo>
                    <a:pt x="696" y="77"/>
                  </a:lnTo>
                  <a:lnTo>
                    <a:pt x="693" y="69"/>
                  </a:lnTo>
                  <a:lnTo>
                    <a:pt x="687" y="58"/>
                  </a:lnTo>
                  <a:lnTo>
                    <a:pt x="682" y="49"/>
                  </a:lnTo>
                  <a:lnTo>
                    <a:pt x="677" y="39"/>
                  </a:lnTo>
                  <a:lnTo>
                    <a:pt x="670" y="28"/>
                  </a:lnTo>
                  <a:lnTo>
                    <a:pt x="664" y="18"/>
                  </a:lnTo>
                  <a:lnTo>
                    <a:pt x="659" y="9"/>
                  </a:lnTo>
                  <a:lnTo>
                    <a:pt x="654" y="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177"/>
            <p:cNvSpPr>
              <a:spLocks noChangeAspect="1"/>
            </p:cNvSpPr>
            <p:nvPr userDrawn="1"/>
          </p:nvSpPr>
          <p:spPr bwMode="auto">
            <a:xfrm>
              <a:off x="2006" y="1291"/>
              <a:ext cx="798" cy="769"/>
            </a:xfrm>
            <a:custGeom>
              <a:avLst/>
              <a:gdLst/>
              <a:ahLst/>
              <a:cxnLst>
                <a:cxn ang="0">
                  <a:pos x="611" y="77"/>
                </a:cxn>
                <a:cxn ang="0">
                  <a:pos x="604" y="68"/>
                </a:cxn>
                <a:cxn ang="0">
                  <a:pos x="597" y="58"/>
                </a:cxn>
                <a:cxn ang="0">
                  <a:pos x="588" y="47"/>
                </a:cxn>
                <a:cxn ang="0">
                  <a:pos x="578" y="37"/>
                </a:cxn>
                <a:cxn ang="0">
                  <a:pos x="569" y="28"/>
                </a:cxn>
                <a:cxn ang="0">
                  <a:pos x="558" y="17"/>
                </a:cxn>
                <a:cxn ang="0">
                  <a:pos x="548" y="9"/>
                </a:cxn>
                <a:cxn ang="0">
                  <a:pos x="539" y="0"/>
                </a:cxn>
                <a:cxn ang="0">
                  <a:pos x="0" y="520"/>
                </a:cxn>
                <a:cxn ang="0">
                  <a:pos x="9" y="529"/>
                </a:cxn>
                <a:cxn ang="0">
                  <a:pos x="17" y="536"/>
                </a:cxn>
                <a:cxn ang="0">
                  <a:pos x="26" y="545"/>
                </a:cxn>
                <a:cxn ang="0">
                  <a:pos x="35" y="554"/>
                </a:cxn>
                <a:cxn ang="0">
                  <a:pos x="42" y="562"/>
                </a:cxn>
                <a:cxn ang="0">
                  <a:pos x="51" y="573"/>
                </a:cxn>
                <a:cxn ang="0">
                  <a:pos x="58" y="582"/>
                </a:cxn>
                <a:cxn ang="0">
                  <a:pos x="65" y="590"/>
                </a:cxn>
                <a:cxn ang="0">
                  <a:pos x="611" y="77"/>
                </a:cxn>
              </a:cxnLst>
              <a:rect l="0" t="0" r="r" b="b"/>
              <a:pathLst>
                <a:path w="611" h="590">
                  <a:moveTo>
                    <a:pt x="611" y="77"/>
                  </a:moveTo>
                  <a:lnTo>
                    <a:pt x="604" y="68"/>
                  </a:lnTo>
                  <a:lnTo>
                    <a:pt x="597" y="58"/>
                  </a:lnTo>
                  <a:lnTo>
                    <a:pt x="588" y="47"/>
                  </a:lnTo>
                  <a:lnTo>
                    <a:pt x="578" y="37"/>
                  </a:lnTo>
                  <a:lnTo>
                    <a:pt x="569" y="28"/>
                  </a:lnTo>
                  <a:lnTo>
                    <a:pt x="558" y="17"/>
                  </a:lnTo>
                  <a:lnTo>
                    <a:pt x="548" y="9"/>
                  </a:lnTo>
                  <a:lnTo>
                    <a:pt x="539" y="0"/>
                  </a:lnTo>
                  <a:lnTo>
                    <a:pt x="0" y="520"/>
                  </a:lnTo>
                  <a:lnTo>
                    <a:pt x="9" y="529"/>
                  </a:lnTo>
                  <a:lnTo>
                    <a:pt x="17" y="536"/>
                  </a:lnTo>
                  <a:lnTo>
                    <a:pt x="26" y="545"/>
                  </a:lnTo>
                  <a:lnTo>
                    <a:pt x="35" y="554"/>
                  </a:lnTo>
                  <a:lnTo>
                    <a:pt x="42" y="562"/>
                  </a:lnTo>
                  <a:lnTo>
                    <a:pt x="51" y="573"/>
                  </a:lnTo>
                  <a:lnTo>
                    <a:pt x="58" y="582"/>
                  </a:lnTo>
                  <a:lnTo>
                    <a:pt x="65" y="590"/>
                  </a:lnTo>
                  <a:lnTo>
                    <a:pt x="611" y="77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78"/>
            <p:cNvSpPr>
              <a:spLocks noChangeAspect="1"/>
            </p:cNvSpPr>
            <p:nvPr userDrawn="1"/>
          </p:nvSpPr>
          <p:spPr bwMode="auto">
            <a:xfrm>
              <a:off x="1868" y="1030"/>
              <a:ext cx="621" cy="911"/>
            </a:xfrm>
            <a:custGeom>
              <a:avLst/>
              <a:gdLst/>
              <a:ahLst/>
              <a:cxnLst>
                <a:cxn ang="0">
                  <a:pos x="0" y="640"/>
                </a:cxn>
                <a:cxn ang="0">
                  <a:pos x="12" y="645"/>
                </a:cxn>
                <a:cxn ang="0">
                  <a:pos x="23" y="652"/>
                </a:cxn>
                <a:cxn ang="0">
                  <a:pos x="35" y="659"/>
                </a:cxn>
                <a:cxn ang="0">
                  <a:pos x="46" y="666"/>
                </a:cxn>
                <a:cxn ang="0">
                  <a:pos x="54" y="673"/>
                </a:cxn>
                <a:cxn ang="0">
                  <a:pos x="65" y="682"/>
                </a:cxn>
                <a:cxn ang="0">
                  <a:pos x="76" y="689"/>
                </a:cxn>
                <a:cxn ang="0">
                  <a:pos x="86" y="697"/>
                </a:cxn>
                <a:cxn ang="0">
                  <a:pos x="477" y="58"/>
                </a:cxn>
                <a:cxn ang="0">
                  <a:pos x="466" y="51"/>
                </a:cxn>
                <a:cxn ang="0">
                  <a:pos x="454" y="42"/>
                </a:cxn>
                <a:cxn ang="0">
                  <a:pos x="440" y="35"/>
                </a:cxn>
                <a:cxn ang="0">
                  <a:pos x="427" y="26"/>
                </a:cxn>
                <a:cxn ang="0">
                  <a:pos x="413" y="19"/>
                </a:cxn>
                <a:cxn ang="0">
                  <a:pos x="399" y="12"/>
                </a:cxn>
                <a:cxn ang="0">
                  <a:pos x="387" y="5"/>
                </a:cxn>
                <a:cxn ang="0">
                  <a:pos x="374" y="0"/>
                </a:cxn>
                <a:cxn ang="0">
                  <a:pos x="0" y="640"/>
                </a:cxn>
              </a:cxnLst>
              <a:rect l="0" t="0" r="r" b="b"/>
              <a:pathLst>
                <a:path w="477" h="697">
                  <a:moveTo>
                    <a:pt x="0" y="640"/>
                  </a:moveTo>
                  <a:lnTo>
                    <a:pt x="12" y="645"/>
                  </a:lnTo>
                  <a:lnTo>
                    <a:pt x="23" y="652"/>
                  </a:lnTo>
                  <a:lnTo>
                    <a:pt x="35" y="659"/>
                  </a:lnTo>
                  <a:lnTo>
                    <a:pt x="46" y="666"/>
                  </a:lnTo>
                  <a:lnTo>
                    <a:pt x="54" y="673"/>
                  </a:lnTo>
                  <a:lnTo>
                    <a:pt x="65" y="682"/>
                  </a:lnTo>
                  <a:lnTo>
                    <a:pt x="76" y="689"/>
                  </a:lnTo>
                  <a:lnTo>
                    <a:pt x="86" y="697"/>
                  </a:lnTo>
                  <a:lnTo>
                    <a:pt x="477" y="58"/>
                  </a:lnTo>
                  <a:lnTo>
                    <a:pt x="466" y="51"/>
                  </a:lnTo>
                  <a:lnTo>
                    <a:pt x="454" y="42"/>
                  </a:lnTo>
                  <a:lnTo>
                    <a:pt x="440" y="35"/>
                  </a:lnTo>
                  <a:lnTo>
                    <a:pt x="427" y="26"/>
                  </a:lnTo>
                  <a:lnTo>
                    <a:pt x="413" y="19"/>
                  </a:lnTo>
                  <a:lnTo>
                    <a:pt x="399" y="12"/>
                  </a:lnTo>
                  <a:lnTo>
                    <a:pt x="387" y="5"/>
                  </a:lnTo>
                  <a:lnTo>
                    <a:pt x="374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79"/>
            <p:cNvSpPr>
              <a:spLocks noChangeAspect="1"/>
            </p:cNvSpPr>
            <p:nvPr userDrawn="1"/>
          </p:nvSpPr>
          <p:spPr bwMode="auto">
            <a:xfrm>
              <a:off x="1711" y="861"/>
              <a:ext cx="402" cy="986"/>
            </a:xfrm>
            <a:custGeom>
              <a:avLst/>
              <a:gdLst/>
              <a:ahLst/>
              <a:cxnLst>
                <a:cxn ang="0">
                  <a:pos x="0" y="721"/>
                </a:cxn>
                <a:cxn ang="0">
                  <a:pos x="15" y="724"/>
                </a:cxn>
                <a:cxn ang="0">
                  <a:pos x="29" y="728"/>
                </a:cxn>
                <a:cxn ang="0">
                  <a:pos x="43" y="731"/>
                </a:cxn>
                <a:cxn ang="0">
                  <a:pos x="55" y="735"/>
                </a:cxn>
                <a:cxn ang="0">
                  <a:pos x="69" y="740"/>
                </a:cxn>
                <a:cxn ang="0">
                  <a:pos x="82" y="745"/>
                </a:cxn>
                <a:cxn ang="0">
                  <a:pos x="94" y="750"/>
                </a:cxn>
                <a:cxn ang="0">
                  <a:pos x="105" y="756"/>
                </a:cxn>
                <a:cxn ang="0">
                  <a:pos x="308" y="34"/>
                </a:cxn>
                <a:cxn ang="0">
                  <a:pos x="296" y="28"/>
                </a:cxn>
                <a:cxn ang="0">
                  <a:pos x="282" y="23"/>
                </a:cxn>
                <a:cxn ang="0">
                  <a:pos x="266" y="20"/>
                </a:cxn>
                <a:cxn ang="0">
                  <a:pos x="251" y="14"/>
                </a:cxn>
                <a:cxn ang="0">
                  <a:pos x="236" y="9"/>
                </a:cxn>
                <a:cxn ang="0">
                  <a:pos x="220" y="6"/>
                </a:cxn>
                <a:cxn ang="0">
                  <a:pos x="206" y="2"/>
                </a:cxn>
                <a:cxn ang="0">
                  <a:pos x="191" y="0"/>
                </a:cxn>
                <a:cxn ang="0">
                  <a:pos x="0" y="721"/>
                </a:cxn>
              </a:cxnLst>
              <a:rect l="0" t="0" r="r" b="b"/>
              <a:pathLst>
                <a:path w="308" h="756">
                  <a:moveTo>
                    <a:pt x="0" y="721"/>
                  </a:moveTo>
                  <a:lnTo>
                    <a:pt x="15" y="724"/>
                  </a:lnTo>
                  <a:lnTo>
                    <a:pt x="29" y="728"/>
                  </a:lnTo>
                  <a:lnTo>
                    <a:pt x="43" y="731"/>
                  </a:lnTo>
                  <a:lnTo>
                    <a:pt x="55" y="735"/>
                  </a:lnTo>
                  <a:lnTo>
                    <a:pt x="69" y="740"/>
                  </a:lnTo>
                  <a:lnTo>
                    <a:pt x="82" y="745"/>
                  </a:lnTo>
                  <a:lnTo>
                    <a:pt x="94" y="750"/>
                  </a:lnTo>
                  <a:lnTo>
                    <a:pt x="105" y="756"/>
                  </a:lnTo>
                  <a:lnTo>
                    <a:pt x="308" y="34"/>
                  </a:lnTo>
                  <a:lnTo>
                    <a:pt x="296" y="28"/>
                  </a:lnTo>
                  <a:lnTo>
                    <a:pt x="282" y="23"/>
                  </a:lnTo>
                  <a:lnTo>
                    <a:pt x="266" y="20"/>
                  </a:lnTo>
                  <a:lnTo>
                    <a:pt x="251" y="14"/>
                  </a:lnTo>
                  <a:lnTo>
                    <a:pt x="236" y="9"/>
                  </a:lnTo>
                  <a:lnTo>
                    <a:pt x="220" y="6"/>
                  </a:lnTo>
                  <a:lnTo>
                    <a:pt x="206" y="2"/>
                  </a:lnTo>
                  <a:lnTo>
                    <a:pt x="191" y="0"/>
                  </a:lnTo>
                  <a:lnTo>
                    <a:pt x="0" y="721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180"/>
            <p:cNvSpPr>
              <a:spLocks noChangeAspect="1"/>
            </p:cNvSpPr>
            <p:nvPr userDrawn="1"/>
          </p:nvSpPr>
          <p:spPr bwMode="auto">
            <a:xfrm>
              <a:off x="0" y="850"/>
              <a:ext cx="3203" cy="3143"/>
            </a:xfrm>
            <a:custGeom>
              <a:avLst/>
              <a:gdLst/>
              <a:ahLst/>
              <a:cxnLst>
                <a:cxn ang="0">
                  <a:pos x="1801" y="2271"/>
                </a:cxn>
                <a:cxn ang="0">
                  <a:pos x="1939" y="2187"/>
                </a:cxn>
                <a:cxn ang="0">
                  <a:pos x="2057" y="2090"/>
                </a:cxn>
                <a:cxn ang="0">
                  <a:pos x="2176" y="1967"/>
                </a:cxn>
                <a:cxn ang="0">
                  <a:pos x="2054" y="1713"/>
                </a:cxn>
                <a:cxn ang="0">
                  <a:pos x="2351" y="1691"/>
                </a:cxn>
                <a:cxn ang="0">
                  <a:pos x="2192" y="1463"/>
                </a:cxn>
                <a:cxn ang="0">
                  <a:pos x="2436" y="1426"/>
                </a:cxn>
                <a:cxn ang="0">
                  <a:pos x="2450" y="1338"/>
                </a:cxn>
                <a:cxn ang="0">
                  <a:pos x="2455" y="1247"/>
                </a:cxn>
                <a:cxn ang="0">
                  <a:pos x="1702" y="1239"/>
                </a:cxn>
                <a:cxn ang="0">
                  <a:pos x="1623" y="1452"/>
                </a:cxn>
                <a:cxn ang="0">
                  <a:pos x="1456" y="1601"/>
                </a:cxn>
                <a:cxn ang="0">
                  <a:pos x="1232" y="1657"/>
                </a:cxn>
                <a:cxn ang="0">
                  <a:pos x="1006" y="1601"/>
                </a:cxn>
                <a:cxn ang="0">
                  <a:pos x="839" y="1452"/>
                </a:cxn>
                <a:cxn ang="0">
                  <a:pos x="762" y="1239"/>
                </a:cxn>
                <a:cxn ang="0">
                  <a:pos x="792" y="1023"/>
                </a:cxn>
                <a:cxn ang="0">
                  <a:pos x="907" y="851"/>
                </a:cxn>
                <a:cxn ang="0">
                  <a:pos x="1083" y="746"/>
                </a:cxn>
                <a:cxn ang="0">
                  <a:pos x="944" y="7"/>
                </a:cxn>
                <a:cxn ang="0">
                  <a:pos x="861" y="29"/>
                </a:cxn>
                <a:cxn ang="0">
                  <a:pos x="657" y="113"/>
                </a:cxn>
                <a:cxn ang="0">
                  <a:pos x="578" y="157"/>
                </a:cxn>
                <a:cxn ang="0">
                  <a:pos x="408" y="283"/>
                </a:cxn>
                <a:cxn ang="0">
                  <a:pos x="343" y="347"/>
                </a:cxn>
                <a:cxn ang="0">
                  <a:pos x="762" y="834"/>
                </a:cxn>
                <a:cxn ang="0">
                  <a:pos x="164" y="583"/>
                </a:cxn>
                <a:cxn ang="0">
                  <a:pos x="656" y="942"/>
                </a:cxn>
                <a:cxn ang="0">
                  <a:pos x="49" y="851"/>
                </a:cxn>
                <a:cxn ang="0">
                  <a:pos x="25" y="955"/>
                </a:cxn>
                <a:cxn ang="0">
                  <a:pos x="3" y="1123"/>
                </a:cxn>
                <a:cxn ang="0">
                  <a:pos x="0" y="1181"/>
                </a:cxn>
                <a:cxn ang="0">
                  <a:pos x="2" y="1233"/>
                </a:cxn>
                <a:cxn ang="0">
                  <a:pos x="544" y="1274"/>
                </a:cxn>
                <a:cxn ang="0">
                  <a:pos x="35" y="1482"/>
                </a:cxn>
                <a:cxn ang="0">
                  <a:pos x="69" y="1589"/>
                </a:cxn>
                <a:cxn ang="0">
                  <a:pos x="139" y="1754"/>
                </a:cxn>
                <a:cxn ang="0">
                  <a:pos x="201" y="1857"/>
                </a:cxn>
                <a:cxn ang="0">
                  <a:pos x="307" y="1994"/>
                </a:cxn>
                <a:cxn ang="0">
                  <a:pos x="394" y="2085"/>
                </a:cxn>
                <a:cxn ang="0">
                  <a:pos x="525" y="2188"/>
                </a:cxn>
                <a:cxn ang="0">
                  <a:pos x="636" y="2258"/>
                </a:cxn>
                <a:cxn ang="0">
                  <a:pos x="910" y="1971"/>
                </a:cxn>
                <a:cxn ang="0">
                  <a:pos x="912" y="2367"/>
                </a:cxn>
                <a:cxn ang="0">
                  <a:pos x="1113" y="2052"/>
                </a:cxn>
                <a:cxn ang="0">
                  <a:pos x="1165" y="2406"/>
                </a:cxn>
                <a:cxn ang="0">
                  <a:pos x="1228" y="2409"/>
                </a:cxn>
                <a:cxn ang="0">
                  <a:pos x="1306" y="2406"/>
                </a:cxn>
                <a:cxn ang="0">
                  <a:pos x="1363" y="2074"/>
                </a:cxn>
                <a:cxn ang="0">
                  <a:pos x="1575" y="2360"/>
                </a:cxn>
              </a:cxnLst>
              <a:rect l="0" t="0" r="r" b="b"/>
              <a:pathLst>
                <a:path w="2457" h="2409">
                  <a:moveTo>
                    <a:pt x="1684" y="2321"/>
                  </a:moveTo>
                  <a:lnTo>
                    <a:pt x="1603" y="2036"/>
                  </a:lnTo>
                  <a:lnTo>
                    <a:pt x="1615" y="2032"/>
                  </a:lnTo>
                  <a:lnTo>
                    <a:pt x="1773" y="2285"/>
                  </a:lnTo>
                  <a:lnTo>
                    <a:pt x="1801" y="2271"/>
                  </a:lnTo>
                  <a:lnTo>
                    <a:pt x="1831" y="2255"/>
                  </a:lnTo>
                  <a:lnTo>
                    <a:pt x="1858" y="2239"/>
                  </a:lnTo>
                  <a:lnTo>
                    <a:pt x="1886" y="2222"/>
                  </a:lnTo>
                  <a:lnTo>
                    <a:pt x="1912" y="2204"/>
                  </a:lnTo>
                  <a:lnTo>
                    <a:pt x="1939" y="2187"/>
                  </a:lnTo>
                  <a:lnTo>
                    <a:pt x="1964" y="2167"/>
                  </a:lnTo>
                  <a:lnTo>
                    <a:pt x="1988" y="2148"/>
                  </a:lnTo>
                  <a:lnTo>
                    <a:pt x="1845" y="1918"/>
                  </a:lnTo>
                  <a:lnTo>
                    <a:pt x="1852" y="1911"/>
                  </a:lnTo>
                  <a:lnTo>
                    <a:pt x="2057" y="2090"/>
                  </a:lnTo>
                  <a:lnTo>
                    <a:pt x="2082" y="2067"/>
                  </a:lnTo>
                  <a:lnTo>
                    <a:pt x="2107" y="2045"/>
                  </a:lnTo>
                  <a:lnTo>
                    <a:pt x="2130" y="2020"/>
                  </a:lnTo>
                  <a:lnTo>
                    <a:pt x="2155" y="1994"/>
                  </a:lnTo>
                  <a:lnTo>
                    <a:pt x="2176" y="1967"/>
                  </a:lnTo>
                  <a:lnTo>
                    <a:pt x="2197" y="1941"/>
                  </a:lnTo>
                  <a:lnTo>
                    <a:pt x="2217" y="1915"/>
                  </a:lnTo>
                  <a:lnTo>
                    <a:pt x="2234" y="1889"/>
                  </a:lnTo>
                  <a:lnTo>
                    <a:pt x="2049" y="1724"/>
                  </a:lnTo>
                  <a:lnTo>
                    <a:pt x="2054" y="1713"/>
                  </a:lnTo>
                  <a:lnTo>
                    <a:pt x="2282" y="1819"/>
                  </a:lnTo>
                  <a:lnTo>
                    <a:pt x="2301" y="1787"/>
                  </a:lnTo>
                  <a:lnTo>
                    <a:pt x="2319" y="1755"/>
                  </a:lnTo>
                  <a:lnTo>
                    <a:pt x="2337" y="1724"/>
                  </a:lnTo>
                  <a:lnTo>
                    <a:pt x="2351" y="1691"/>
                  </a:lnTo>
                  <a:lnTo>
                    <a:pt x="2365" y="1657"/>
                  </a:lnTo>
                  <a:lnTo>
                    <a:pt x="2377" y="1624"/>
                  </a:lnTo>
                  <a:lnTo>
                    <a:pt x="2390" y="1591"/>
                  </a:lnTo>
                  <a:lnTo>
                    <a:pt x="2399" y="1557"/>
                  </a:lnTo>
                  <a:lnTo>
                    <a:pt x="2192" y="1463"/>
                  </a:lnTo>
                  <a:lnTo>
                    <a:pt x="2194" y="1451"/>
                  </a:lnTo>
                  <a:lnTo>
                    <a:pt x="2423" y="1477"/>
                  </a:lnTo>
                  <a:lnTo>
                    <a:pt x="2429" y="1461"/>
                  </a:lnTo>
                  <a:lnTo>
                    <a:pt x="2432" y="1444"/>
                  </a:lnTo>
                  <a:lnTo>
                    <a:pt x="2436" y="1426"/>
                  </a:lnTo>
                  <a:lnTo>
                    <a:pt x="2439" y="1408"/>
                  </a:lnTo>
                  <a:lnTo>
                    <a:pt x="2443" y="1391"/>
                  </a:lnTo>
                  <a:lnTo>
                    <a:pt x="2445" y="1373"/>
                  </a:lnTo>
                  <a:lnTo>
                    <a:pt x="2448" y="1356"/>
                  </a:lnTo>
                  <a:lnTo>
                    <a:pt x="2450" y="1338"/>
                  </a:lnTo>
                  <a:lnTo>
                    <a:pt x="2452" y="1319"/>
                  </a:lnTo>
                  <a:lnTo>
                    <a:pt x="2453" y="1302"/>
                  </a:lnTo>
                  <a:lnTo>
                    <a:pt x="2453" y="1284"/>
                  </a:lnTo>
                  <a:lnTo>
                    <a:pt x="2455" y="1265"/>
                  </a:lnTo>
                  <a:lnTo>
                    <a:pt x="2455" y="1247"/>
                  </a:lnTo>
                  <a:lnTo>
                    <a:pt x="2457" y="1228"/>
                  </a:lnTo>
                  <a:lnTo>
                    <a:pt x="2457" y="1210"/>
                  </a:lnTo>
                  <a:lnTo>
                    <a:pt x="2457" y="1191"/>
                  </a:lnTo>
                  <a:lnTo>
                    <a:pt x="1704" y="1191"/>
                  </a:lnTo>
                  <a:lnTo>
                    <a:pt x="1702" y="1239"/>
                  </a:lnTo>
                  <a:lnTo>
                    <a:pt x="1695" y="1286"/>
                  </a:lnTo>
                  <a:lnTo>
                    <a:pt x="1683" y="1330"/>
                  </a:lnTo>
                  <a:lnTo>
                    <a:pt x="1667" y="1373"/>
                  </a:lnTo>
                  <a:lnTo>
                    <a:pt x="1647" y="1414"/>
                  </a:lnTo>
                  <a:lnTo>
                    <a:pt x="1623" y="1452"/>
                  </a:lnTo>
                  <a:lnTo>
                    <a:pt x="1596" y="1487"/>
                  </a:lnTo>
                  <a:lnTo>
                    <a:pt x="1566" y="1521"/>
                  </a:lnTo>
                  <a:lnTo>
                    <a:pt x="1532" y="1550"/>
                  </a:lnTo>
                  <a:lnTo>
                    <a:pt x="1495" y="1578"/>
                  </a:lnTo>
                  <a:lnTo>
                    <a:pt x="1456" y="1601"/>
                  </a:lnTo>
                  <a:lnTo>
                    <a:pt x="1416" y="1621"/>
                  </a:lnTo>
                  <a:lnTo>
                    <a:pt x="1372" y="1636"/>
                  </a:lnTo>
                  <a:lnTo>
                    <a:pt x="1327" y="1649"/>
                  </a:lnTo>
                  <a:lnTo>
                    <a:pt x="1280" y="1656"/>
                  </a:lnTo>
                  <a:lnTo>
                    <a:pt x="1232" y="1657"/>
                  </a:lnTo>
                  <a:lnTo>
                    <a:pt x="1184" y="1656"/>
                  </a:lnTo>
                  <a:lnTo>
                    <a:pt x="1136" y="1649"/>
                  </a:lnTo>
                  <a:lnTo>
                    <a:pt x="1090" y="1636"/>
                  </a:lnTo>
                  <a:lnTo>
                    <a:pt x="1048" y="1621"/>
                  </a:lnTo>
                  <a:lnTo>
                    <a:pt x="1006" y="1601"/>
                  </a:lnTo>
                  <a:lnTo>
                    <a:pt x="967" y="1578"/>
                  </a:lnTo>
                  <a:lnTo>
                    <a:pt x="931" y="1550"/>
                  </a:lnTo>
                  <a:lnTo>
                    <a:pt x="898" y="1521"/>
                  </a:lnTo>
                  <a:lnTo>
                    <a:pt x="868" y="1487"/>
                  </a:lnTo>
                  <a:lnTo>
                    <a:pt x="839" y="1452"/>
                  </a:lnTo>
                  <a:lnTo>
                    <a:pt x="816" y="1414"/>
                  </a:lnTo>
                  <a:lnTo>
                    <a:pt x="797" y="1373"/>
                  </a:lnTo>
                  <a:lnTo>
                    <a:pt x="781" y="1330"/>
                  </a:lnTo>
                  <a:lnTo>
                    <a:pt x="769" y="1286"/>
                  </a:lnTo>
                  <a:lnTo>
                    <a:pt x="762" y="1239"/>
                  </a:lnTo>
                  <a:lnTo>
                    <a:pt x="760" y="1191"/>
                  </a:lnTo>
                  <a:lnTo>
                    <a:pt x="762" y="1147"/>
                  </a:lnTo>
                  <a:lnTo>
                    <a:pt x="769" y="1104"/>
                  </a:lnTo>
                  <a:lnTo>
                    <a:pt x="778" y="1062"/>
                  </a:lnTo>
                  <a:lnTo>
                    <a:pt x="792" y="1023"/>
                  </a:lnTo>
                  <a:lnTo>
                    <a:pt x="808" y="984"/>
                  </a:lnTo>
                  <a:lnTo>
                    <a:pt x="829" y="948"/>
                  </a:lnTo>
                  <a:lnTo>
                    <a:pt x="852" y="913"/>
                  </a:lnTo>
                  <a:lnTo>
                    <a:pt x="878" y="881"/>
                  </a:lnTo>
                  <a:lnTo>
                    <a:pt x="907" y="851"/>
                  </a:lnTo>
                  <a:lnTo>
                    <a:pt x="938" y="823"/>
                  </a:lnTo>
                  <a:lnTo>
                    <a:pt x="970" y="800"/>
                  </a:lnTo>
                  <a:lnTo>
                    <a:pt x="1007" y="778"/>
                  </a:lnTo>
                  <a:lnTo>
                    <a:pt x="1045" y="760"/>
                  </a:lnTo>
                  <a:lnTo>
                    <a:pt x="1083" y="746"/>
                  </a:lnTo>
                  <a:lnTo>
                    <a:pt x="1124" y="734"/>
                  </a:lnTo>
                  <a:lnTo>
                    <a:pt x="1167" y="727"/>
                  </a:lnTo>
                  <a:lnTo>
                    <a:pt x="976" y="0"/>
                  </a:lnTo>
                  <a:lnTo>
                    <a:pt x="960" y="3"/>
                  </a:lnTo>
                  <a:lnTo>
                    <a:pt x="944" y="7"/>
                  </a:lnTo>
                  <a:lnTo>
                    <a:pt x="928" y="10"/>
                  </a:lnTo>
                  <a:lnTo>
                    <a:pt x="910" y="15"/>
                  </a:lnTo>
                  <a:lnTo>
                    <a:pt x="894" y="21"/>
                  </a:lnTo>
                  <a:lnTo>
                    <a:pt x="877" y="24"/>
                  </a:lnTo>
                  <a:lnTo>
                    <a:pt x="861" y="29"/>
                  </a:lnTo>
                  <a:lnTo>
                    <a:pt x="847" y="35"/>
                  </a:lnTo>
                  <a:lnTo>
                    <a:pt x="1036" y="715"/>
                  </a:lnTo>
                  <a:lnTo>
                    <a:pt x="1027" y="718"/>
                  </a:lnTo>
                  <a:lnTo>
                    <a:pt x="673" y="106"/>
                  </a:lnTo>
                  <a:lnTo>
                    <a:pt x="657" y="113"/>
                  </a:lnTo>
                  <a:lnTo>
                    <a:pt x="641" y="120"/>
                  </a:lnTo>
                  <a:lnTo>
                    <a:pt x="626" y="129"/>
                  </a:lnTo>
                  <a:lnTo>
                    <a:pt x="610" y="138"/>
                  </a:lnTo>
                  <a:lnTo>
                    <a:pt x="592" y="149"/>
                  </a:lnTo>
                  <a:lnTo>
                    <a:pt x="578" y="157"/>
                  </a:lnTo>
                  <a:lnTo>
                    <a:pt x="564" y="168"/>
                  </a:lnTo>
                  <a:lnTo>
                    <a:pt x="550" y="178"/>
                  </a:lnTo>
                  <a:lnTo>
                    <a:pt x="898" y="748"/>
                  </a:lnTo>
                  <a:lnTo>
                    <a:pt x="887" y="755"/>
                  </a:lnTo>
                  <a:lnTo>
                    <a:pt x="408" y="283"/>
                  </a:lnTo>
                  <a:lnTo>
                    <a:pt x="396" y="296"/>
                  </a:lnTo>
                  <a:lnTo>
                    <a:pt x="382" y="308"/>
                  </a:lnTo>
                  <a:lnTo>
                    <a:pt x="369" y="320"/>
                  </a:lnTo>
                  <a:lnTo>
                    <a:pt x="355" y="333"/>
                  </a:lnTo>
                  <a:lnTo>
                    <a:pt x="343" y="347"/>
                  </a:lnTo>
                  <a:lnTo>
                    <a:pt x="330" y="361"/>
                  </a:lnTo>
                  <a:lnTo>
                    <a:pt x="318" y="375"/>
                  </a:lnTo>
                  <a:lnTo>
                    <a:pt x="306" y="389"/>
                  </a:lnTo>
                  <a:lnTo>
                    <a:pt x="769" y="825"/>
                  </a:lnTo>
                  <a:lnTo>
                    <a:pt x="762" y="834"/>
                  </a:lnTo>
                  <a:lnTo>
                    <a:pt x="207" y="517"/>
                  </a:lnTo>
                  <a:lnTo>
                    <a:pt x="196" y="532"/>
                  </a:lnTo>
                  <a:lnTo>
                    <a:pt x="184" y="548"/>
                  </a:lnTo>
                  <a:lnTo>
                    <a:pt x="173" y="566"/>
                  </a:lnTo>
                  <a:lnTo>
                    <a:pt x="164" y="583"/>
                  </a:lnTo>
                  <a:lnTo>
                    <a:pt x="154" y="601"/>
                  </a:lnTo>
                  <a:lnTo>
                    <a:pt x="143" y="618"/>
                  </a:lnTo>
                  <a:lnTo>
                    <a:pt x="134" y="636"/>
                  </a:lnTo>
                  <a:lnTo>
                    <a:pt x="125" y="653"/>
                  </a:lnTo>
                  <a:lnTo>
                    <a:pt x="656" y="942"/>
                  </a:lnTo>
                  <a:lnTo>
                    <a:pt x="654" y="953"/>
                  </a:lnTo>
                  <a:lnTo>
                    <a:pt x="69" y="793"/>
                  </a:lnTo>
                  <a:lnTo>
                    <a:pt x="62" y="813"/>
                  </a:lnTo>
                  <a:lnTo>
                    <a:pt x="55" y="832"/>
                  </a:lnTo>
                  <a:lnTo>
                    <a:pt x="49" y="851"/>
                  </a:lnTo>
                  <a:lnTo>
                    <a:pt x="42" y="872"/>
                  </a:lnTo>
                  <a:lnTo>
                    <a:pt x="37" y="893"/>
                  </a:lnTo>
                  <a:lnTo>
                    <a:pt x="32" y="914"/>
                  </a:lnTo>
                  <a:lnTo>
                    <a:pt x="28" y="935"/>
                  </a:lnTo>
                  <a:lnTo>
                    <a:pt x="25" y="955"/>
                  </a:lnTo>
                  <a:lnTo>
                    <a:pt x="580" y="1090"/>
                  </a:lnTo>
                  <a:lnTo>
                    <a:pt x="578" y="1102"/>
                  </a:lnTo>
                  <a:lnTo>
                    <a:pt x="5" y="1102"/>
                  </a:lnTo>
                  <a:lnTo>
                    <a:pt x="5" y="1112"/>
                  </a:lnTo>
                  <a:lnTo>
                    <a:pt x="3" y="1123"/>
                  </a:lnTo>
                  <a:lnTo>
                    <a:pt x="3" y="1135"/>
                  </a:lnTo>
                  <a:lnTo>
                    <a:pt x="2" y="1146"/>
                  </a:lnTo>
                  <a:lnTo>
                    <a:pt x="2" y="1158"/>
                  </a:lnTo>
                  <a:lnTo>
                    <a:pt x="0" y="1168"/>
                  </a:lnTo>
                  <a:lnTo>
                    <a:pt x="0" y="1181"/>
                  </a:lnTo>
                  <a:lnTo>
                    <a:pt x="0" y="1191"/>
                  </a:lnTo>
                  <a:lnTo>
                    <a:pt x="0" y="1202"/>
                  </a:lnTo>
                  <a:lnTo>
                    <a:pt x="0" y="1212"/>
                  </a:lnTo>
                  <a:lnTo>
                    <a:pt x="2" y="1223"/>
                  </a:lnTo>
                  <a:lnTo>
                    <a:pt x="2" y="1233"/>
                  </a:lnTo>
                  <a:lnTo>
                    <a:pt x="3" y="1246"/>
                  </a:lnTo>
                  <a:lnTo>
                    <a:pt x="3" y="1256"/>
                  </a:lnTo>
                  <a:lnTo>
                    <a:pt x="5" y="1267"/>
                  </a:lnTo>
                  <a:lnTo>
                    <a:pt x="5" y="1277"/>
                  </a:lnTo>
                  <a:lnTo>
                    <a:pt x="544" y="1274"/>
                  </a:lnTo>
                  <a:lnTo>
                    <a:pt x="544" y="1282"/>
                  </a:lnTo>
                  <a:lnTo>
                    <a:pt x="21" y="1412"/>
                  </a:lnTo>
                  <a:lnTo>
                    <a:pt x="25" y="1435"/>
                  </a:lnTo>
                  <a:lnTo>
                    <a:pt x="30" y="1459"/>
                  </a:lnTo>
                  <a:lnTo>
                    <a:pt x="35" y="1482"/>
                  </a:lnTo>
                  <a:lnTo>
                    <a:pt x="42" y="1503"/>
                  </a:lnTo>
                  <a:lnTo>
                    <a:pt x="48" y="1526"/>
                  </a:lnTo>
                  <a:lnTo>
                    <a:pt x="55" y="1547"/>
                  </a:lnTo>
                  <a:lnTo>
                    <a:pt x="62" y="1568"/>
                  </a:lnTo>
                  <a:lnTo>
                    <a:pt x="69" y="1589"/>
                  </a:lnTo>
                  <a:lnTo>
                    <a:pt x="555" y="1459"/>
                  </a:lnTo>
                  <a:lnTo>
                    <a:pt x="560" y="1468"/>
                  </a:lnTo>
                  <a:lnTo>
                    <a:pt x="118" y="1710"/>
                  </a:lnTo>
                  <a:lnTo>
                    <a:pt x="129" y="1731"/>
                  </a:lnTo>
                  <a:lnTo>
                    <a:pt x="139" y="1754"/>
                  </a:lnTo>
                  <a:lnTo>
                    <a:pt x="152" y="1775"/>
                  </a:lnTo>
                  <a:lnTo>
                    <a:pt x="164" y="1796"/>
                  </a:lnTo>
                  <a:lnTo>
                    <a:pt x="177" y="1815"/>
                  </a:lnTo>
                  <a:lnTo>
                    <a:pt x="189" y="1836"/>
                  </a:lnTo>
                  <a:lnTo>
                    <a:pt x="201" y="1857"/>
                  </a:lnTo>
                  <a:lnTo>
                    <a:pt x="215" y="1876"/>
                  </a:lnTo>
                  <a:lnTo>
                    <a:pt x="617" y="1647"/>
                  </a:lnTo>
                  <a:lnTo>
                    <a:pt x="624" y="1656"/>
                  </a:lnTo>
                  <a:lnTo>
                    <a:pt x="291" y="1974"/>
                  </a:lnTo>
                  <a:lnTo>
                    <a:pt x="307" y="1994"/>
                  </a:lnTo>
                  <a:lnTo>
                    <a:pt x="323" y="2013"/>
                  </a:lnTo>
                  <a:lnTo>
                    <a:pt x="341" y="2032"/>
                  </a:lnTo>
                  <a:lnTo>
                    <a:pt x="359" y="2050"/>
                  </a:lnTo>
                  <a:lnTo>
                    <a:pt x="376" y="2067"/>
                  </a:lnTo>
                  <a:lnTo>
                    <a:pt x="394" y="2085"/>
                  </a:lnTo>
                  <a:lnTo>
                    <a:pt x="413" y="2101"/>
                  </a:lnTo>
                  <a:lnTo>
                    <a:pt x="433" y="2118"/>
                  </a:lnTo>
                  <a:lnTo>
                    <a:pt x="732" y="1824"/>
                  </a:lnTo>
                  <a:lnTo>
                    <a:pt x="740" y="1833"/>
                  </a:lnTo>
                  <a:lnTo>
                    <a:pt x="525" y="2188"/>
                  </a:lnTo>
                  <a:lnTo>
                    <a:pt x="546" y="2204"/>
                  </a:lnTo>
                  <a:lnTo>
                    <a:pt x="567" y="2218"/>
                  </a:lnTo>
                  <a:lnTo>
                    <a:pt x="590" y="2232"/>
                  </a:lnTo>
                  <a:lnTo>
                    <a:pt x="613" y="2246"/>
                  </a:lnTo>
                  <a:lnTo>
                    <a:pt x="636" y="2258"/>
                  </a:lnTo>
                  <a:lnTo>
                    <a:pt x="659" y="2271"/>
                  </a:lnTo>
                  <a:lnTo>
                    <a:pt x="682" y="2283"/>
                  </a:lnTo>
                  <a:lnTo>
                    <a:pt x="707" y="2293"/>
                  </a:lnTo>
                  <a:lnTo>
                    <a:pt x="901" y="1964"/>
                  </a:lnTo>
                  <a:lnTo>
                    <a:pt x="910" y="1971"/>
                  </a:lnTo>
                  <a:lnTo>
                    <a:pt x="811" y="2334"/>
                  </a:lnTo>
                  <a:lnTo>
                    <a:pt x="836" y="2342"/>
                  </a:lnTo>
                  <a:lnTo>
                    <a:pt x="861" y="2351"/>
                  </a:lnTo>
                  <a:lnTo>
                    <a:pt x="885" y="2360"/>
                  </a:lnTo>
                  <a:lnTo>
                    <a:pt x="912" y="2367"/>
                  </a:lnTo>
                  <a:lnTo>
                    <a:pt x="938" y="2374"/>
                  </a:lnTo>
                  <a:lnTo>
                    <a:pt x="965" y="2379"/>
                  </a:lnTo>
                  <a:lnTo>
                    <a:pt x="993" y="2385"/>
                  </a:lnTo>
                  <a:lnTo>
                    <a:pt x="1022" y="2390"/>
                  </a:lnTo>
                  <a:lnTo>
                    <a:pt x="1113" y="2052"/>
                  </a:lnTo>
                  <a:lnTo>
                    <a:pt x="1124" y="2053"/>
                  </a:lnTo>
                  <a:lnTo>
                    <a:pt x="1126" y="2404"/>
                  </a:lnTo>
                  <a:lnTo>
                    <a:pt x="1138" y="2404"/>
                  </a:lnTo>
                  <a:lnTo>
                    <a:pt x="1151" y="2406"/>
                  </a:lnTo>
                  <a:lnTo>
                    <a:pt x="1165" y="2406"/>
                  </a:lnTo>
                  <a:lnTo>
                    <a:pt x="1177" y="2407"/>
                  </a:lnTo>
                  <a:lnTo>
                    <a:pt x="1189" y="2407"/>
                  </a:lnTo>
                  <a:lnTo>
                    <a:pt x="1204" y="2409"/>
                  </a:lnTo>
                  <a:lnTo>
                    <a:pt x="1216" y="2409"/>
                  </a:lnTo>
                  <a:lnTo>
                    <a:pt x="1228" y="2409"/>
                  </a:lnTo>
                  <a:lnTo>
                    <a:pt x="1244" y="2409"/>
                  </a:lnTo>
                  <a:lnTo>
                    <a:pt x="1260" y="2409"/>
                  </a:lnTo>
                  <a:lnTo>
                    <a:pt x="1274" y="2407"/>
                  </a:lnTo>
                  <a:lnTo>
                    <a:pt x="1290" y="2407"/>
                  </a:lnTo>
                  <a:lnTo>
                    <a:pt x="1306" y="2406"/>
                  </a:lnTo>
                  <a:lnTo>
                    <a:pt x="1322" y="2404"/>
                  </a:lnTo>
                  <a:lnTo>
                    <a:pt x="1338" y="2404"/>
                  </a:lnTo>
                  <a:lnTo>
                    <a:pt x="1352" y="2402"/>
                  </a:lnTo>
                  <a:lnTo>
                    <a:pt x="1352" y="2076"/>
                  </a:lnTo>
                  <a:lnTo>
                    <a:pt x="1363" y="2074"/>
                  </a:lnTo>
                  <a:lnTo>
                    <a:pt x="1453" y="2388"/>
                  </a:lnTo>
                  <a:lnTo>
                    <a:pt x="1485" y="2383"/>
                  </a:lnTo>
                  <a:lnTo>
                    <a:pt x="1515" y="2376"/>
                  </a:lnTo>
                  <a:lnTo>
                    <a:pt x="1545" y="2369"/>
                  </a:lnTo>
                  <a:lnTo>
                    <a:pt x="1575" y="2360"/>
                  </a:lnTo>
                  <a:lnTo>
                    <a:pt x="1603" y="2351"/>
                  </a:lnTo>
                  <a:lnTo>
                    <a:pt x="1631" y="2342"/>
                  </a:lnTo>
                  <a:lnTo>
                    <a:pt x="1658" y="2332"/>
                  </a:lnTo>
                  <a:lnTo>
                    <a:pt x="1684" y="2321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181"/>
            <p:cNvSpPr>
              <a:spLocks noChangeAspect="1"/>
            </p:cNvSpPr>
            <p:nvPr userDrawn="1"/>
          </p:nvSpPr>
          <p:spPr bwMode="auto">
            <a:xfrm>
              <a:off x="1526" y="816"/>
              <a:ext cx="169" cy="981"/>
            </a:xfrm>
            <a:custGeom>
              <a:avLst/>
              <a:gdLst/>
              <a:ahLst/>
              <a:cxnLst>
                <a:cxn ang="0">
                  <a:pos x="131" y="4"/>
                </a:cxn>
                <a:cxn ang="0">
                  <a:pos x="122" y="4"/>
                </a:cxn>
                <a:cxn ang="0">
                  <a:pos x="115" y="2"/>
                </a:cxn>
                <a:cxn ang="0">
                  <a:pos x="106" y="2"/>
                </a:cxn>
                <a:cxn ang="0">
                  <a:pos x="97" y="2"/>
                </a:cxn>
                <a:cxn ang="0">
                  <a:pos x="87" y="0"/>
                </a:cxn>
                <a:cxn ang="0">
                  <a:pos x="78" y="0"/>
                </a:cxn>
                <a:cxn ang="0">
                  <a:pos x="71" y="0"/>
                </a:cxn>
                <a:cxn ang="0">
                  <a:pos x="62" y="0"/>
                </a:cxn>
                <a:cxn ang="0">
                  <a:pos x="55" y="0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4" y="2"/>
                </a:cxn>
                <a:cxn ang="0">
                  <a:pos x="25" y="2"/>
                </a:cxn>
                <a:cxn ang="0">
                  <a:pos x="16" y="2"/>
                </a:cxn>
                <a:cxn ang="0">
                  <a:pos x="9" y="4"/>
                </a:cxn>
                <a:cxn ang="0">
                  <a:pos x="0" y="4"/>
                </a:cxn>
                <a:cxn ang="0">
                  <a:pos x="0" y="754"/>
                </a:cxn>
                <a:cxn ang="0">
                  <a:pos x="7" y="754"/>
                </a:cxn>
                <a:cxn ang="0">
                  <a:pos x="16" y="752"/>
                </a:cxn>
                <a:cxn ang="0">
                  <a:pos x="23" y="752"/>
                </a:cxn>
                <a:cxn ang="0">
                  <a:pos x="30" y="750"/>
                </a:cxn>
                <a:cxn ang="0">
                  <a:pos x="37" y="750"/>
                </a:cxn>
                <a:cxn ang="0">
                  <a:pos x="44" y="749"/>
                </a:cxn>
                <a:cxn ang="0">
                  <a:pos x="51" y="749"/>
                </a:cxn>
                <a:cxn ang="0">
                  <a:pos x="58" y="749"/>
                </a:cxn>
                <a:cxn ang="0">
                  <a:pos x="65" y="749"/>
                </a:cxn>
                <a:cxn ang="0">
                  <a:pos x="74" y="749"/>
                </a:cxn>
                <a:cxn ang="0">
                  <a:pos x="85" y="750"/>
                </a:cxn>
                <a:cxn ang="0">
                  <a:pos x="94" y="750"/>
                </a:cxn>
                <a:cxn ang="0">
                  <a:pos x="103" y="752"/>
                </a:cxn>
                <a:cxn ang="0">
                  <a:pos x="111" y="752"/>
                </a:cxn>
                <a:cxn ang="0">
                  <a:pos x="120" y="754"/>
                </a:cxn>
                <a:cxn ang="0">
                  <a:pos x="127" y="754"/>
                </a:cxn>
                <a:cxn ang="0">
                  <a:pos x="131" y="4"/>
                </a:cxn>
              </a:cxnLst>
              <a:rect l="0" t="0" r="r" b="b"/>
              <a:pathLst>
                <a:path w="131" h="754">
                  <a:moveTo>
                    <a:pt x="131" y="4"/>
                  </a:moveTo>
                  <a:lnTo>
                    <a:pt x="122" y="4"/>
                  </a:lnTo>
                  <a:lnTo>
                    <a:pt x="115" y="2"/>
                  </a:lnTo>
                  <a:lnTo>
                    <a:pt x="106" y="2"/>
                  </a:lnTo>
                  <a:lnTo>
                    <a:pt x="97" y="2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4" y="2"/>
                  </a:lnTo>
                  <a:lnTo>
                    <a:pt x="25" y="2"/>
                  </a:lnTo>
                  <a:lnTo>
                    <a:pt x="16" y="2"/>
                  </a:lnTo>
                  <a:lnTo>
                    <a:pt x="9" y="4"/>
                  </a:lnTo>
                  <a:lnTo>
                    <a:pt x="0" y="4"/>
                  </a:lnTo>
                  <a:lnTo>
                    <a:pt x="0" y="754"/>
                  </a:lnTo>
                  <a:lnTo>
                    <a:pt x="7" y="754"/>
                  </a:lnTo>
                  <a:lnTo>
                    <a:pt x="16" y="752"/>
                  </a:lnTo>
                  <a:lnTo>
                    <a:pt x="23" y="752"/>
                  </a:lnTo>
                  <a:lnTo>
                    <a:pt x="30" y="750"/>
                  </a:lnTo>
                  <a:lnTo>
                    <a:pt x="37" y="750"/>
                  </a:lnTo>
                  <a:lnTo>
                    <a:pt x="44" y="749"/>
                  </a:lnTo>
                  <a:lnTo>
                    <a:pt x="51" y="749"/>
                  </a:lnTo>
                  <a:lnTo>
                    <a:pt x="58" y="749"/>
                  </a:lnTo>
                  <a:lnTo>
                    <a:pt x="65" y="749"/>
                  </a:lnTo>
                  <a:lnTo>
                    <a:pt x="74" y="749"/>
                  </a:lnTo>
                  <a:lnTo>
                    <a:pt x="85" y="750"/>
                  </a:lnTo>
                  <a:lnTo>
                    <a:pt x="94" y="750"/>
                  </a:lnTo>
                  <a:lnTo>
                    <a:pt x="103" y="752"/>
                  </a:lnTo>
                  <a:lnTo>
                    <a:pt x="111" y="752"/>
                  </a:lnTo>
                  <a:lnTo>
                    <a:pt x="120" y="754"/>
                  </a:lnTo>
                  <a:lnTo>
                    <a:pt x="127" y="754"/>
                  </a:lnTo>
                  <a:lnTo>
                    <a:pt x="131" y="4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1" name="Rectangle 184"/>
          <p:cNvSpPr>
            <a:spLocks noChangeArrowheads="1"/>
          </p:cNvSpPr>
          <p:nvPr userDrawn="1"/>
        </p:nvSpPr>
        <p:spPr bwMode="auto">
          <a:xfrm flipV="1">
            <a:off x="241300" y="2231970"/>
            <a:ext cx="8623300" cy="42863"/>
          </a:xfrm>
          <a:prstGeom prst="rect">
            <a:avLst/>
          </a:prstGeom>
          <a:gradFill rotWithShape="0">
            <a:gsLst>
              <a:gs pos="0">
                <a:srgbClr val="8CA9E2"/>
              </a:gs>
              <a:gs pos="100000">
                <a:srgbClr val="8CA9E2">
                  <a:gamma/>
                  <a:tint val="18039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2" name="Picture 198" descr="utrc_blu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8" y="6461125"/>
            <a:ext cx="173831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67BD1-C7BA-478A-8DE7-4FD25ED0DD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1971-851B-4F2A-9222-BE17FC4D70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097A7-BB0B-4054-9127-A35D4C51A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65EDF-32EB-4470-A9E3-D654B2633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13F9E-686C-42F9-BAED-DA8BA3175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25F2D-EC2D-420B-9FF7-7042D136B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7BC64-6A0C-485B-9B08-845B96A36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15200" y="6583680"/>
            <a:ext cx="1828800" cy="274320"/>
          </a:xfrm>
          <a:ln/>
        </p:spPr>
        <p:txBody>
          <a:bodyPr bIns="0"/>
          <a:lstStyle>
            <a:lvl1pPr>
              <a:defRPr/>
            </a:lvl1pPr>
          </a:lstStyle>
          <a:p>
            <a:pPr>
              <a:defRPr/>
            </a:pPr>
            <a:fld id="{08776CBE-4297-44AC-849F-F8B052D10C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C18E6-0160-4441-873E-35AC5280F7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2190C-2689-4F85-9BF8-CC9BB7D5F9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10" name="Rectangle 162"/>
          <p:cNvSpPr>
            <a:spLocks noChangeArrowheads="1"/>
          </p:cNvSpPr>
          <p:nvPr/>
        </p:nvSpPr>
        <p:spPr bwMode="auto">
          <a:xfrm>
            <a:off x="0" y="0"/>
            <a:ext cx="9144000" cy="622300"/>
          </a:xfrm>
          <a:prstGeom prst="rect">
            <a:avLst/>
          </a:prstGeom>
          <a:gradFill rotWithShape="1">
            <a:gsLst>
              <a:gs pos="0">
                <a:srgbClr val="BFCFEF"/>
              </a:gs>
              <a:gs pos="100000">
                <a:srgbClr val="BFCFEF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404" name="Rectangle 156"/>
          <p:cNvSpPr>
            <a:spLocks noChangeArrowheads="1"/>
          </p:cNvSpPr>
          <p:nvPr/>
        </p:nvSpPr>
        <p:spPr bwMode="auto">
          <a:xfrm flipV="1">
            <a:off x="241300" y="700088"/>
            <a:ext cx="8623300" cy="42862"/>
          </a:xfrm>
          <a:prstGeom prst="rect">
            <a:avLst/>
          </a:prstGeom>
          <a:gradFill rotWithShape="0">
            <a:gsLst>
              <a:gs pos="0">
                <a:srgbClr val="8CA9E2"/>
              </a:gs>
              <a:gs pos="100000">
                <a:srgbClr val="8CA9E2">
                  <a:gamma/>
                  <a:tint val="18039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74" name="Rectangle 1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18926" y="6538452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77C600A9-368D-4239-8037-06FA434D6E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25425" indent="-225425" algn="l" rtl="0" eaLnBrk="0" fontAlgn="base" hangingPunct="0">
        <a:spcBef>
          <a:spcPct val="20000"/>
        </a:spcBef>
        <a:spcAft>
          <a:spcPct val="0"/>
        </a:spcAft>
        <a:buClr>
          <a:srgbClr val="5A88DA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87388" indent="-230188" algn="l" rtl="0" eaLnBrk="0" fontAlgn="base" hangingPunct="0">
        <a:spcBef>
          <a:spcPct val="20000"/>
        </a:spcBef>
        <a:spcAft>
          <a:spcPct val="0"/>
        </a:spcAft>
        <a:buClr>
          <a:srgbClr val="969696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084263" indent="-1698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547813" indent="-1762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4pPr>
      <a:lvl5pPr marL="1997075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5pPr>
      <a:lvl6pPr marL="2454275" indent="-168275" algn="l" rtl="0" fontAlgn="base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6pPr>
      <a:lvl7pPr marL="2911475" indent="-168275" algn="l" rtl="0" fontAlgn="base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7pPr>
      <a:lvl8pPr marL="3368675" indent="-168275" algn="l" rtl="0" fontAlgn="base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8pPr>
      <a:lvl9pPr marL="3825875" indent="-168275" algn="l" rtl="0" fontAlgn="base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A7E4D07-3FC0-406E-8455-B886DB9314C3}" type="slidenum">
              <a:rPr lang="en-US"/>
              <a:pPr/>
              <a:t>1</a:t>
            </a:fld>
            <a:endParaRPr lang="en-US"/>
          </a:p>
        </p:txBody>
      </p:sp>
      <p:sp>
        <p:nvSpPr>
          <p:cNvPr id="29" name="Rectangle 13"/>
          <p:cNvSpPr txBox="1">
            <a:spLocks noChangeArrowheads="1"/>
          </p:cNvSpPr>
          <p:nvPr/>
        </p:nvSpPr>
        <p:spPr bwMode="auto">
          <a:xfrm>
            <a:off x="125413" y="215900"/>
            <a:ext cx="8866187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 sz="2800" dirty="0" smtClean="0"/>
              <a:t> </a:t>
            </a:r>
            <a:r>
              <a:rPr lang="en-US" sz="2800" dirty="0" smtClean="0"/>
              <a:t>Assumptions on Circuit Connections 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25413" y="763933"/>
            <a:ext cx="8834437" cy="68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5A88DA"/>
              </a:buClr>
              <a:buFont typeface="Wingdings" pitchFamily="2" charset="2"/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286" name="Group 285"/>
          <p:cNvGrpSpPr/>
          <p:nvPr/>
        </p:nvGrpSpPr>
        <p:grpSpPr>
          <a:xfrm>
            <a:off x="533400" y="1905000"/>
            <a:ext cx="8153400" cy="3828068"/>
            <a:chOff x="533400" y="1905000"/>
            <a:chExt cx="8153400" cy="3828068"/>
          </a:xfrm>
        </p:grpSpPr>
        <p:sp>
          <p:nvSpPr>
            <p:cNvPr id="136" name="Rectangle 135"/>
            <p:cNvSpPr/>
            <p:nvPr/>
          </p:nvSpPr>
          <p:spPr bwMode="auto">
            <a:xfrm>
              <a:off x="533400" y="3352800"/>
              <a:ext cx="8001000" cy="457200"/>
            </a:xfrm>
            <a:prstGeom prst="rect">
              <a:avLst/>
            </a:prstGeom>
            <a:solidFill>
              <a:srgbClr val="FFFF99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7" name="Rectangle 136"/>
            <p:cNvSpPr/>
            <p:nvPr/>
          </p:nvSpPr>
          <p:spPr bwMode="auto">
            <a:xfrm>
              <a:off x="1371600" y="2286000"/>
              <a:ext cx="3962400" cy="914400"/>
            </a:xfrm>
            <a:prstGeom prst="rect">
              <a:avLst/>
            </a:prstGeom>
            <a:solidFill>
              <a:srgbClr val="FF3300">
                <a:alpha val="25098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/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14478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14478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23622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7" name="Rectangle 146"/>
            <p:cNvSpPr/>
            <p:nvPr/>
          </p:nvSpPr>
          <p:spPr bwMode="auto">
            <a:xfrm>
              <a:off x="32766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41910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51054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3" name="Rectangle 152"/>
            <p:cNvSpPr/>
            <p:nvPr/>
          </p:nvSpPr>
          <p:spPr bwMode="auto">
            <a:xfrm>
              <a:off x="69342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4" name="Rectangle 153"/>
            <p:cNvSpPr/>
            <p:nvPr/>
          </p:nvSpPr>
          <p:spPr bwMode="auto">
            <a:xfrm>
              <a:off x="78486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56" name="Straight Connector 155"/>
            <p:cNvCxnSpPr/>
            <p:nvPr/>
          </p:nvCxnSpPr>
          <p:spPr bwMode="auto">
            <a:xfrm>
              <a:off x="1524000" y="3200400"/>
              <a:ext cx="0" cy="1219200"/>
            </a:xfrm>
            <a:prstGeom prst="line">
              <a:avLst/>
            </a:prstGeom>
            <a:noFill/>
            <a:ln w="603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/>
            <p:cNvCxnSpPr/>
            <p:nvPr/>
          </p:nvCxnSpPr>
          <p:spPr bwMode="auto">
            <a:xfrm>
              <a:off x="5181600" y="3200400"/>
              <a:ext cx="0" cy="1219200"/>
            </a:xfrm>
            <a:prstGeom prst="line">
              <a:avLst/>
            </a:prstGeom>
            <a:noFill/>
            <a:ln w="603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64" name="Straight Connector 163"/>
            <p:cNvCxnSpPr/>
            <p:nvPr/>
          </p:nvCxnSpPr>
          <p:spPr bwMode="auto">
            <a:xfrm>
              <a:off x="5181600" y="3886200"/>
              <a:ext cx="914400" cy="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Straight Connector 164"/>
            <p:cNvCxnSpPr/>
            <p:nvPr/>
          </p:nvCxnSpPr>
          <p:spPr bwMode="auto">
            <a:xfrm>
              <a:off x="1447800" y="3886200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Straight Connector 166"/>
            <p:cNvCxnSpPr/>
            <p:nvPr/>
          </p:nvCxnSpPr>
          <p:spPr bwMode="auto">
            <a:xfrm>
              <a:off x="1447800" y="3971694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5" name="Straight Connector 254"/>
            <p:cNvCxnSpPr/>
            <p:nvPr/>
          </p:nvCxnSpPr>
          <p:spPr bwMode="auto">
            <a:xfrm>
              <a:off x="1447800" y="4064622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6" name="Straight Connector 255"/>
            <p:cNvCxnSpPr/>
            <p:nvPr/>
          </p:nvCxnSpPr>
          <p:spPr bwMode="auto">
            <a:xfrm>
              <a:off x="1447800" y="4172418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7" name="Straight Connector 256"/>
            <p:cNvCxnSpPr/>
            <p:nvPr/>
          </p:nvCxnSpPr>
          <p:spPr bwMode="auto">
            <a:xfrm>
              <a:off x="5097966" y="3923370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8" name="Straight Connector 257"/>
            <p:cNvCxnSpPr/>
            <p:nvPr/>
          </p:nvCxnSpPr>
          <p:spPr bwMode="auto">
            <a:xfrm>
              <a:off x="5105400" y="4008864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9" name="Straight Connector 258"/>
            <p:cNvCxnSpPr/>
            <p:nvPr/>
          </p:nvCxnSpPr>
          <p:spPr bwMode="auto">
            <a:xfrm>
              <a:off x="5105400" y="4109226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60" name="Straight Connector 259"/>
            <p:cNvCxnSpPr/>
            <p:nvPr/>
          </p:nvCxnSpPr>
          <p:spPr bwMode="auto">
            <a:xfrm>
              <a:off x="5105400" y="4209588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261" name="TextBox 260"/>
            <p:cNvSpPr txBox="1"/>
            <p:nvPr/>
          </p:nvSpPr>
          <p:spPr>
            <a:xfrm>
              <a:off x="1143000" y="1905000"/>
              <a:ext cx="8515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i="1" dirty="0" smtClean="0">
                  <a:solidFill>
                    <a:srgbClr val="0000FF"/>
                  </a:solidFill>
                </a:rPr>
                <a:t>device</a:t>
              </a:r>
              <a:endParaRPr lang="en-US" sz="1800" i="1" dirty="0">
                <a:solidFill>
                  <a:srgbClr val="0000FF"/>
                </a:solidFill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7315200" y="3810000"/>
              <a:ext cx="137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i="1" dirty="0" smtClean="0">
                  <a:solidFill>
                    <a:srgbClr val="0000FF"/>
                  </a:solidFill>
                </a:rPr>
                <a:t>p</a:t>
              </a:r>
              <a:r>
                <a:rPr lang="en-US" sz="1800" i="1" dirty="0" smtClean="0">
                  <a:solidFill>
                    <a:srgbClr val="0000FF"/>
                  </a:solidFill>
                </a:rPr>
                <a:t>erforated board</a:t>
              </a:r>
              <a:endParaRPr lang="en-US" sz="1800" i="1" dirty="0">
                <a:solidFill>
                  <a:srgbClr val="0000FF"/>
                </a:solidFill>
              </a:endParaRPr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2332464" y="5164872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i="1" dirty="0" smtClean="0">
                  <a:solidFill>
                    <a:srgbClr val="0000FF"/>
                  </a:solidFill>
                </a:rPr>
                <a:t>l</a:t>
              </a:r>
              <a:r>
                <a:rPr lang="en-US" sz="1800" i="1" dirty="0" smtClean="0">
                  <a:solidFill>
                    <a:srgbClr val="0000FF"/>
                  </a:solidFill>
                </a:rPr>
                <a:t>eads from device</a:t>
              </a:r>
              <a:endParaRPr lang="en-US" sz="1800" i="1" dirty="0">
                <a:solidFill>
                  <a:srgbClr val="0000FF"/>
                </a:solidFill>
              </a:endParaRPr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5486400" y="5363736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i="1" dirty="0" smtClean="0">
                  <a:solidFill>
                    <a:srgbClr val="0000FF"/>
                  </a:solidFill>
                </a:rPr>
                <a:t>c</a:t>
              </a:r>
              <a:r>
                <a:rPr lang="en-US" sz="1800" i="1" dirty="0" smtClean="0">
                  <a:solidFill>
                    <a:srgbClr val="0000FF"/>
                  </a:solidFill>
                </a:rPr>
                <a:t>onnecting wiring</a:t>
              </a:r>
              <a:endParaRPr lang="en-US" sz="1800" i="1" dirty="0">
                <a:solidFill>
                  <a:srgbClr val="0000FF"/>
                </a:solidFill>
              </a:endParaRPr>
            </a:p>
          </p:txBody>
        </p:sp>
        <p:cxnSp>
          <p:nvCxnSpPr>
            <p:cNvPr id="268" name="Straight Arrow Connector 267"/>
            <p:cNvCxnSpPr/>
            <p:nvPr/>
          </p:nvCxnSpPr>
          <p:spPr bwMode="auto">
            <a:xfrm flipV="1">
              <a:off x="4267200" y="4419600"/>
              <a:ext cx="914400" cy="91440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69" name="Straight Arrow Connector 268"/>
            <p:cNvCxnSpPr/>
            <p:nvPr/>
          </p:nvCxnSpPr>
          <p:spPr bwMode="auto">
            <a:xfrm flipH="1" flipV="1">
              <a:off x="1524000" y="4419600"/>
              <a:ext cx="914400" cy="91440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73" name="Rectangle 272"/>
            <p:cNvSpPr/>
            <p:nvPr/>
          </p:nvSpPr>
          <p:spPr bwMode="auto">
            <a:xfrm>
              <a:off x="6019800" y="3352800"/>
              <a:ext cx="152400" cy="457200"/>
            </a:xfrm>
            <a:prstGeom prst="rect">
              <a:avLst/>
            </a:prstGeom>
            <a:solidFill>
              <a:srgbClr val="C5C000"/>
            </a:solidFill>
            <a:ln w="12700" cap="flat" cmpd="sng" algn="ctr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4" name="Rectangle 273"/>
            <p:cNvSpPr/>
            <p:nvPr/>
          </p:nvSpPr>
          <p:spPr bwMode="auto">
            <a:xfrm>
              <a:off x="5943600" y="2286000"/>
              <a:ext cx="2590800" cy="914400"/>
            </a:xfrm>
            <a:prstGeom prst="rect">
              <a:avLst/>
            </a:prstGeom>
            <a:solidFill>
              <a:srgbClr val="FF3300">
                <a:alpha val="25098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smtClean="0"/>
            </a:p>
          </p:txBody>
        </p:sp>
        <p:cxnSp>
          <p:nvCxnSpPr>
            <p:cNvPr id="275" name="Straight Connector 274"/>
            <p:cNvCxnSpPr/>
            <p:nvPr/>
          </p:nvCxnSpPr>
          <p:spPr bwMode="auto">
            <a:xfrm>
              <a:off x="6096000" y="3200400"/>
              <a:ext cx="0" cy="1219200"/>
            </a:xfrm>
            <a:prstGeom prst="line">
              <a:avLst/>
            </a:prstGeom>
            <a:noFill/>
            <a:ln w="603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76" name="Straight Connector 275"/>
            <p:cNvCxnSpPr/>
            <p:nvPr/>
          </p:nvCxnSpPr>
          <p:spPr bwMode="auto">
            <a:xfrm>
              <a:off x="6019800" y="3886200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77" name="Straight Connector 276"/>
            <p:cNvCxnSpPr/>
            <p:nvPr/>
          </p:nvCxnSpPr>
          <p:spPr bwMode="auto">
            <a:xfrm>
              <a:off x="6019800" y="3971694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78" name="Straight Connector 277"/>
            <p:cNvCxnSpPr/>
            <p:nvPr/>
          </p:nvCxnSpPr>
          <p:spPr bwMode="auto">
            <a:xfrm>
              <a:off x="6019800" y="4064622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79" name="Straight Connector 278"/>
            <p:cNvCxnSpPr/>
            <p:nvPr/>
          </p:nvCxnSpPr>
          <p:spPr bwMode="auto">
            <a:xfrm>
              <a:off x="6019800" y="4172418"/>
              <a:ext cx="152400" cy="7620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81" name="Straight Arrow Connector 280"/>
            <p:cNvCxnSpPr/>
            <p:nvPr/>
          </p:nvCxnSpPr>
          <p:spPr bwMode="auto">
            <a:xfrm flipH="1" flipV="1">
              <a:off x="5562600" y="3923370"/>
              <a:ext cx="304800" cy="152400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84" name="Straight Connector 283"/>
            <p:cNvCxnSpPr/>
            <p:nvPr/>
          </p:nvCxnSpPr>
          <p:spPr bwMode="auto">
            <a:xfrm>
              <a:off x="533400" y="3886200"/>
              <a:ext cx="990600" cy="0"/>
            </a:xfrm>
            <a:prstGeom prst="line">
              <a:avLst/>
            </a:prstGeom>
            <a:noFill/>
            <a:ln w="53975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ounded Rectangle 108"/>
          <p:cNvSpPr/>
          <p:nvPr/>
        </p:nvSpPr>
        <p:spPr bwMode="auto">
          <a:xfrm>
            <a:off x="5150004" y="4648200"/>
            <a:ext cx="1066800" cy="152400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ounded Rectangle 109"/>
          <p:cNvSpPr/>
          <p:nvPr/>
        </p:nvSpPr>
        <p:spPr bwMode="auto">
          <a:xfrm rot="19639042">
            <a:off x="6007865" y="4345624"/>
            <a:ext cx="1185971" cy="166477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ounded Rectangle 106"/>
          <p:cNvSpPr/>
          <p:nvPr/>
        </p:nvSpPr>
        <p:spPr bwMode="auto">
          <a:xfrm>
            <a:off x="5454804" y="3124200"/>
            <a:ext cx="762000" cy="152400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ounded Rectangle 107"/>
          <p:cNvSpPr/>
          <p:nvPr/>
        </p:nvSpPr>
        <p:spPr bwMode="auto">
          <a:xfrm>
            <a:off x="6064404" y="3124200"/>
            <a:ext cx="1066800" cy="152400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ounded Rectangle 105"/>
          <p:cNvSpPr/>
          <p:nvPr/>
        </p:nvSpPr>
        <p:spPr bwMode="auto">
          <a:xfrm>
            <a:off x="3930804" y="4038600"/>
            <a:ext cx="762000" cy="152400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ounded Rectangle 104"/>
          <p:cNvSpPr/>
          <p:nvPr/>
        </p:nvSpPr>
        <p:spPr bwMode="auto">
          <a:xfrm>
            <a:off x="3930804" y="3139068"/>
            <a:ext cx="457200" cy="152400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A7E4D07-3FC0-406E-8455-B886DB9314C3}" type="slidenum">
              <a:rPr lang="en-US"/>
              <a:pPr/>
              <a:t>2</a:t>
            </a:fld>
            <a:endParaRPr lang="en-US"/>
          </a:p>
        </p:txBody>
      </p:sp>
      <p:sp>
        <p:nvSpPr>
          <p:cNvPr id="29" name="Rectangle 13"/>
          <p:cNvSpPr txBox="1">
            <a:spLocks noChangeArrowheads="1"/>
          </p:cNvSpPr>
          <p:nvPr/>
        </p:nvSpPr>
        <p:spPr bwMode="auto">
          <a:xfrm>
            <a:off x="125413" y="215900"/>
            <a:ext cx="8866187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 sz="2800" dirty="0" smtClean="0"/>
              <a:t>Baseline Layout (Paul </a:t>
            </a:r>
            <a:r>
              <a:rPr lang="en-US" sz="2800" dirty="0" err="1" smtClean="0"/>
              <a:t>Erimenko</a:t>
            </a:r>
            <a:r>
              <a:rPr lang="en-US" sz="2800" dirty="0" smtClean="0"/>
              <a:t>)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25413" y="763933"/>
            <a:ext cx="8834437" cy="68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5A88DA"/>
              </a:buClr>
              <a:buFont typeface="Wingdings" pitchFamily="2" charset="2"/>
              <a:buNone/>
            </a:pPr>
            <a:r>
              <a:rPr lang="en-US" dirty="0" smtClean="0"/>
              <a:t>Note that the 6 connecting wires are under the board</a:t>
            </a:r>
            <a:endParaRPr lang="en-US" dirty="0"/>
          </a:p>
        </p:txBody>
      </p:sp>
      <p:sp>
        <p:nvSpPr>
          <p:cNvPr id="135" name="Oval 134"/>
          <p:cNvSpPr/>
          <p:nvPr/>
        </p:nvSpPr>
        <p:spPr bwMode="auto">
          <a:xfrm>
            <a:off x="3778404" y="1905000"/>
            <a:ext cx="3505200" cy="3505200"/>
          </a:xfrm>
          <a:prstGeom prst="ellipse">
            <a:avLst/>
          </a:prstGeom>
          <a:solidFill>
            <a:srgbClr val="FFFF00">
              <a:alpha val="14000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3" name="Oval 142"/>
          <p:cNvSpPr/>
          <p:nvPr/>
        </p:nvSpPr>
        <p:spPr bwMode="auto">
          <a:xfrm flipV="1">
            <a:off x="4899102" y="2271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9" name="Oval 148"/>
          <p:cNvSpPr/>
          <p:nvPr/>
        </p:nvSpPr>
        <p:spPr bwMode="auto">
          <a:xfrm flipV="1">
            <a:off x="5508702" y="1966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9" name="Oval 158"/>
          <p:cNvSpPr/>
          <p:nvPr/>
        </p:nvSpPr>
        <p:spPr bwMode="auto">
          <a:xfrm flipV="1">
            <a:off x="5203902" y="2271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0" name="Oval 159"/>
          <p:cNvSpPr/>
          <p:nvPr/>
        </p:nvSpPr>
        <p:spPr bwMode="auto">
          <a:xfrm flipV="1">
            <a:off x="5508702" y="2271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0" name="Oval 169"/>
          <p:cNvSpPr/>
          <p:nvPr/>
        </p:nvSpPr>
        <p:spPr bwMode="auto">
          <a:xfrm flipV="1">
            <a:off x="5813502" y="2271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" name="Oval 173"/>
          <p:cNvSpPr/>
          <p:nvPr/>
        </p:nvSpPr>
        <p:spPr bwMode="auto">
          <a:xfrm flipV="1">
            <a:off x="6118302" y="2271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5" name="Oval 174"/>
          <p:cNvSpPr/>
          <p:nvPr/>
        </p:nvSpPr>
        <p:spPr bwMode="auto">
          <a:xfrm flipV="1">
            <a:off x="45943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Oval 175"/>
          <p:cNvSpPr/>
          <p:nvPr/>
        </p:nvSpPr>
        <p:spPr bwMode="auto">
          <a:xfrm flipV="1">
            <a:off x="48991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" name="Oval 176"/>
          <p:cNvSpPr/>
          <p:nvPr/>
        </p:nvSpPr>
        <p:spPr bwMode="auto">
          <a:xfrm flipV="1">
            <a:off x="52039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8" name="Oval 177"/>
          <p:cNvSpPr/>
          <p:nvPr/>
        </p:nvSpPr>
        <p:spPr bwMode="auto">
          <a:xfrm flipV="1">
            <a:off x="55087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9" name="Oval 178"/>
          <p:cNvSpPr/>
          <p:nvPr/>
        </p:nvSpPr>
        <p:spPr bwMode="auto">
          <a:xfrm flipV="1">
            <a:off x="58135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0" name="Oval 179"/>
          <p:cNvSpPr/>
          <p:nvPr/>
        </p:nvSpPr>
        <p:spPr bwMode="auto">
          <a:xfrm flipV="1">
            <a:off x="61183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1" name="Oval 180"/>
          <p:cNvSpPr/>
          <p:nvPr/>
        </p:nvSpPr>
        <p:spPr bwMode="auto">
          <a:xfrm flipV="1">
            <a:off x="6423102" y="2575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2" name="Oval 181"/>
          <p:cNvSpPr/>
          <p:nvPr/>
        </p:nvSpPr>
        <p:spPr bwMode="auto">
          <a:xfrm flipV="1">
            <a:off x="42895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3" name="Oval 182"/>
          <p:cNvSpPr/>
          <p:nvPr/>
        </p:nvSpPr>
        <p:spPr bwMode="auto">
          <a:xfrm flipV="1">
            <a:off x="45943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4" name="Oval 183"/>
          <p:cNvSpPr/>
          <p:nvPr/>
        </p:nvSpPr>
        <p:spPr bwMode="auto">
          <a:xfrm flipV="1">
            <a:off x="48991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5" name="Oval 184"/>
          <p:cNvSpPr/>
          <p:nvPr/>
        </p:nvSpPr>
        <p:spPr bwMode="auto">
          <a:xfrm flipV="1">
            <a:off x="52039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6" name="Oval 185"/>
          <p:cNvSpPr/>
          <p:nvPr/>
        </p:nvSpPr>
        <p:spPr bwMode="auto">
          <a:xfrm flipV="1">
            <a:off x="55087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7" name="Oval 186"/>
          <p:cNvSpPr/>
          <p:nvPr/>
        </p:nvSpPr>
        <p:spPr bwMode="auto">
          <a:xfrm flipV="1">
            <a:off x="58135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8" name="Oval 187"/>
          <p:cNvSpPr/>
          <p:nvPr/>
        </p:nvSpPr>
        <p:spPr bwMode="auto">
          <a:xfrm flipV="1">
            <a:off x="61183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9" name="Oval 188"/>
          <p:cNvSpPr/>
          <p:nvPr/>
        </p:nvSpPr>
        <p:spPr bwMode="auto">
          <a:xfrm flipV="1">
            <a:off x="64231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0" name="Oval 189"/>
          <p:cNvSpPr/>
          <p:nvPr/>
        </p:nvSpPr>
        <p:spPr bwMode="auto">
          <a:xfrm flipV="1">
            <a:off x="6727902" y="2880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1" name="Oval 190"/>
          <p:cNvSpPr/>
          <p:nvPr/>
        </p:nvSpPr>
        <p:spPr bwMode="auto">
          <a:xfrm flipV="1">
            <a:off x="39847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2" name="Oval 191"/>
          <p:cNvSpPr/>
          <p:nvPr/>
        </p:nvSpPr>
        <p:spPr bwMode="auto">
          <a:xfrm flipV="1">
            <a:off x="42895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3" name="Oval 192"/>
          <p:cNvSpPr/>
          <p:nvPr/>
        </p:nvSpPr>
        <p:spPr bwMode="auto">
          <a:xfrm flipV="1">
            <a:off x="45943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4" name="Oval 193"/>
          <p:cNvSpPr/>
          <p:nvPr/>
        </p:nvSpPr>
        <p:spPr bwMode="auto">
          <a:xfrm flipV="1">
            <a:off x="48991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5" name="Oval 194"/>
          <p:cNvSpPr/>
          <p:nvPr/>
        </p:nvSpPr>
        <p:spPr bwMode="auto">
          <a:xfrm flipV="1">
            <a:off x="52039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6" name="Oval 195"/>
          <p:cNvSpPr/>
          <p:nvPr/>
        </p:nvSpPr>
        <p:spPr bwMode="auto">
          <a:xfrm flipV="1">
            <a:off x="55087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7" name="Oval 196"/>
          <p:cNvSpPr/>
          <p:nvPr/>
        </p:nvSpPr>
        <p:spPr bwMode="auto">
          <a:xfrm flipV="1">
            <a:off x="58135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8" name="Oval 197"/>
          <p:cNvSpPr/>
          <p:nvPr/>
        </p:nvSpPr>
        <p:spPr bwMode="auto">
          <a:xfrm flipV="1">
            <a:off x="61183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9" name="Oval 198"/>
          <p:cNvSpPr/>
          <p:nvPr/>
        </p:nvSpPr>
        <p:spPr bwMode="auto">
          <a:xfrm flipV="1">
            <a:off x="64231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0" name="Oval 199"/>
          <p:cNvSpPr/>
          <p:nvPr/>
        </p:nvSpPr>
        <p:spPr bwMode="auto">
          <a:xfrm flipV="1">
            <a:off x="67279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1" name="Oval 200"/>
          <p:cNvSpPr/>
          <p:nvPr/>
        </p:nvSpPr>
        <p:spPr bwMode="auto">
          <a:xfrm flipV="1">
            <a:off x="7032702" y="3185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2" name="Oval 201"/>
          <p:cNvSpPr/>
          <p:nvPr/>
        </p:nvSpPr>
        <p:spPr bwMode="auto">
          <a:xfrm flipV="1">
            <a:off x="39847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3" name="Oval 202"/>
          <p:cNvSpPr/>
          <p:nvPr/>
        </p:nvSpPr>
        <p:spPr bwMode="auto">
          <a:xfrm flipV="1">
            <a:off x="42895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4" name="Oval 203"/>
          <p:cNvSpPr/>
          <p:nvPr/>
        </p:nvSpPr>
        <p:spPr bwMode="auto">
          <a:xfrm flipV="1">
            <a:off x="45943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" name="Oval 204"/>
          <p:cNvSpPr/>
          <p:nvPr/>
        </p:nvSpPr>
        <p:spPr bwMode="auto">
          <a:xfrm flipV="1">
            <a:off x="48991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6" name="Oval 205"/>
          <p:cNvSpPr/>
          <p:nvPr/>
        </p:nvSpPr>
        <p:spPr bwMode="auto">
          <a:xfrm flipV="1">
            <a:off x="52039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7" name="Oval 206"/>
          <p:cNvSpPr/>
          <p:nvPr/>
        </p:nvSpPr>
        <p:spPr bwMode="auto">
          <a:xfrm flipV="1">
            <a:off x="55087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8" name="Oval 207"/>
          <p:cNvSpPr/>
          <p:nvPr/>
        </p:nvSpPr>
        <p:spPr bwMode="auto">
          <a:xfrm flipV="1">
            <a:off x="58135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9" name="Oval 208"/>
          <p:cNvSpPr/>
          <p:nvPr/>
        </p:nvSpPr>
        <p:spPr bwMode="auto">
          <a:xfrm flipV="1">
            <a:off x="61183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0" name="Oval 209"/>
          <p:cNvSpPr/>
          <p:nvPr/>
        </p:nvSpPr>
        <p:spPr bwMode="auto">
          <a:xfrm flipV="1">
            <a:off x="64231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1" name="Oval 210"/>
          <p:cNvSpPr/>
          <p:nvPr/>
        </p:nvSpPr>
        <p:spPr bwMode="auto">
          <a:xfrm flipV="1">
            <a:off x="67279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2" name="Oval 211"/>
          <p:cNvSpPr/>
          <p:nvPr/>
        </p:nvSpPr>
        <p:spPr bwMode="auto">
          <a:xfrm flipV="1">
            <a:off x="7032702" y="4099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3" name="Oval 212"/>
          <p:cNvSpPr/>
          <p:nvPr/>
        </p:nvSpPr>
        <p:spPr bwMode="auto">
          <a:xfrm flipV="1">
            <a:off x="42895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4" name="Oval 213"/>
          <p:cNvSpPr/>
          <p:nvPr/>
        </p:nvSpPr>
        <p:spPr bwMode="auto">
          <a:xfrm flipV="1">
            <a:off x="45943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5" name="Oval 214"/>
          <p:cNvSpPr/>
          <p:nvPr/>
        </p:nvSpPr>
        <p:spPr bwMode="auto">
          <a:xfrm flipV="1">
            <a:off x="48991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6" name="Oval 215"/>
          <p:cNvSpPr/>
          <p:nvPr/>
        </p:nvSpPr>
        <p:spPr bwMode="auto">
          <a:xfrm flipV="1">
            <a:off x="52039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7" name="Oval 216"/>
          <p:cNvSpPr/>
          <p:nvPr/>
        </p:nvSpPr>
        <p:spPr bwMode="auto">
          <a:xfrm flipV="1">
            <a:off x="55087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8" name="Oval 217"/>
          <p:cNvSpPr/>
          <p:nvPr/>
        </p:nvSpPr>
        <p:spPr bwMode="auto">
          <a:xfrm flipV="1">
            <a:off x="58135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9" name="Oval 218"/>
          <p:cNvSpPr/>
          <p:nvPr/>
        </p:nvSpPr>
        <p:spPr bwMode="auto">
          <a:xfrm flipV="1">
            <a:off x="61183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0" name="Oval 219"/>
          <p:cNvSpPr/>
          <p:nvPr/>
        </p:nvSpPr>
        <p:spPr bwMode="auto">
          <a:xfrm flipV="1">
            <a:off x="64231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1" name="Oval 220"/>
          <p:cNvSpPr/>
          <p:nvPr/>
        </p:nvSpPr>
        <p:spPr bwMode="auto">
          <a:xfrm flipV="1">
            <a:off x="6727902" y="44047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2" name="Oval 221"/>
          <p:cNvSpPr/>
          <p:nvPr/>
        </p:nvSpPr>
        <p:spPr bwMode="auto">
          <a:xfrm flipV="1">
            <a:off x="45943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3" name="Oval 222"/>
          <p:cNvSpPr/>
          <p:nvPr/>
        </p:nvSpPr>
        <p:spPr bwMode="auto">
          <a:xfrm flipV="1">
            <a:off x="48991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4" name="Oval 223"/>
          <p:cNvSpPr/>
          <p:nvPr/>
        </p:nvSpPr>
        <p:spPr bwMode="auto">
          <a:xfrm flipV="1">
            <a:off x="52039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5" name="Oval 224"/>
          <p:cNvSpPr/>
          <p:nvPr/>
        </p:nvSpPr>
        <p:spPr bwMode="auto">
          <a:xfrm flipV="1">
            <a:off x="55087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6" name="Oval 225"/>
          <p:cNvSpPr/>
          <p:nvPr/>
        </p:nvSpPr>
        <p:spPr bwMode="auto">
          <a:xfrm flipV="1">
            <a:off x="58135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7" name="Oval 226"/>
          <p:cNvSpPr/>
          <p:nvPr/>
        </p:nvSpPr>
        <p:spPr bwMode="auto">
          <a:xfrm flipV="1">
            <a:off x="61183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8" name="Oval 227"/>
          <p:cNvSpPr/>
          <p:nvPr/>
        </p:nvSpPr>
        <p:spPr bwMode="auto">
          <a:xfrm flipV="1">
            <a:off x="6423102" y="47095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9" name="Oval 228"/>
          <p:cNvSpPr/>
          <p:nvPr/>
        </p:nvSpPr>
        <p:spPr bwMode="auto">
          <a:xfrm flipV="1">
            <a:off x="4899102" y="5014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0" name="Oval 229"/>
          <p:cNvSpPr/>
          <p:nvPr/>
        </p:nvSpPr>
        <p:spPr bwMode="auto">
          <a:xfrm flipV="1">
            <a:off x="5203902" y="5014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1" name="Oval 230"/>
          <p:cNvSpPr/>
          <p:nvPr/>
        </p:nvSpPr>
        <p:spPr bwMode="auto">
          <a:xfrm flipV="1">
            <a:off x="5508702" y="5014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2" name="Oval 231"/>
          <p:cNvSpPr/>
          <p:nvPr/>
        </p:nvSpPr>
        <p:spPr bwMode="auto">
          <a:xfrm flipV="1">
            <a:off x="5813502" y="5014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3" name="Oval 232"/>
          <p:cNvSpPr/>
          <p:nvPr/>
        </p:nvSpPr>
        <p:spPr bwMode="auto">
          <a:xfrm flipV="1">
            <a:off x="6118302" y="5014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4" name="Oval 233"/>
          <p:cNvSpPr/>
          <p:nvPr/>
        </p:nvSpPr>
        <p:spPr bwMode="auto">
          <a:xfrm flipV="1">
            <a:off x="42895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5" name="Oval 234"/>
          <p:cNvSpPr/>
          <p:nvPr/>
        </p:nvSpPr>
        <p:spPr bwMode="auto">
          <a:xfrm flipV="1">
            <a:off x="45943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6" name="Oval 235"/>
          <p:cNvSpPr/>
          <p:nvPr/>
        </p:nvSpPr>
        <p:spPr bwMode="auto">
          <a:xfrm flipV="1">
            <a:off x="48991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7" name="Oval 236"/>
          <p:cNvSpPr/>
          <p:nvPr/>
        </p:nvSpPr>
        <p:spPr bwMode="auto">
          <a:xfrm flipV="1">
            <a:off x="52039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8" name="Oval 237"/>
          <p:cNvSpPr/>
          <p:nvPr/>
        </p:nvSpPr>
        <p:spPr bwMode="auto">
          <a:xfrm flipV="1">
            <a:off x="55087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9" name="Oval 238"/>
          <p:cNvSpPr/>
          <p:nvPr/>
        </p:nvSpPr>
        <p:spPr bwMode="auto">
          <a:xfrm flipV="1">
            <a:off x="58135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0" name="Oval 239"/>
          <p:cNvSpPr/>
          <p:nvPr/>
        </p:nvSpPr>
        <p:spPr bwMode="auto">
          <a:xfrm flipV="1">
            <a:off x="61183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1" name="Oval 240"/>
          <p:cNvSpPr/>
          <p:nvPr/>
        </p:nvSpPr>
        <p:spPr bwMode="auto">
          <a:xfrm flipV="1">
            <a:off x="64231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2" name="Oval 241"/>
          <p:cNvSpPr/>
          <p:nvPr/>
        </p:nvSpPr>
        <p:spPr bwMode="auto">
          <a:xfrm flipV="1">
            <a:off x="6727902" y="34903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3" name="Oval 242"/>
          <p:cNvSpPr/>
          <p:nvPr/>
        </p:nvSpPr>
        <p:spPr bwMode="auto">
          <a:xfrm flipV="1">
            <a:off x="42895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4" name="Oval 243"/>
          <p:cNvSpPr/>
          <p:nvPr/>
        </p:nvSpPr>
        <p:spPr bwMode="auto">
          <a:xfrm flipV="1">
            <a:off x="45943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5" name="Oval 244"/>
          <p:cNvSpPr/>
          <p:nvPr/>
        </p:nvSpPr>
        <p:spPr bwMode="auto">
          <a:xfrm flipV="1">
            <a:off x="48991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6" name="Oval 245"/>
          <p:cNvSpPr/>
          <p:nvPr/>
        </p:nvSpPr>
        <p:spPr bwMode="auto">
          <a:xfrm flipV="1">
            <a:off x="52039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7" name="Oval 246"/>
          <p:cNvSpPr/>
          <p:nvPr/>
        </p:nvSpPr>
        <p:spPr bwMode="auto">
          <a:xfrm flipV="1">
            <a:off x="55087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8" name="Oval 247"/>
          <p:cNvSpPr/>
          <p:nvPr/>
        </p:nvSpPr>
        <p:spPr bwMode="auto">
          <a:xfrm flipV="1">
            <a:off x="58135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9" name="Oval 248"/>
          <p:cNvSpPr/>
          <p:nvPr/>
        </p:nvSpPr>
        <p:spPr bwMode="auto">
          <a:xfrm flipV="1">
            <a:off x="61183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0" name="Oval 249"/>
          <p:cNvSpPr/>
          <p:nvPr/>
        </p:nvSpPr>
        <p:spPr bwMode="auto">
          <a:xfrm flipV="1">
            <a:off x="64231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1" name="Oval 250"/>
          <p:cNvSpPr/>
          <p:nvPr/>
        </p:nvSpPr>
        <p:spPr bwMode="auto">
          <a:xfrm flipV="1">
            <a:off x="6727902" y="3795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2" name="Oval 251"/>
          <p:cNvSpPr/>
          <p:nvPr/>
        </p:nvSpPr>
        <p:spPr bwMode="auto">
          <a:xfrm flipV="1">
            <a:off x="5508702" y="53191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3" name="Oval 252"/>
          <p:cNvSpPr/>
          <p:nvPr/>
        </p:nvSpPr>
        <p:spPr bwMode="auto">
          <a:xfrm>
            <a:off x="3930804" y="3581400"/>
            <a:ext cx="152400" cy="1524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4" name="Oval 253"/>
          <p:cNvSpPr/>
          <p:nvPr/>
        </p:nvSpPr>
        <p:spPr bwMode="auto">
          <a:xfrm>
            <a:off x="6978804" y="3581400"/>
            <a:ext cx="152400" cy="1524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ounded Rectangle 91"/>
          <p:cNvSpPr/>
          <p:nvPr/>
        </p:nvSpPr>
        <p:spPr bwMode="auto">
          <a:xfrm>
            <a:off x="5759604" y="3048000"/>
            <a:ext cx="762000" cy="1828800"/>
          </a:xfrm>
          <a:prstGeom prst="roundRect">
            <a:avLst/>
          </a:prstGeom>
          <a:solidFill>
            <a:srgbClr val="00FFFF">
              <a:alpha val="30196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4317377" y="3826728"/>
            <a:ext cx="1224643" cy="1143000"/>
          </a:xfrm>
          <a:prstGeom prst="ellipse">
            <a:avLst/>
          </a:prstGeom>
          <a:solidFill>
            <a:srgbClr val="3366FF">
              <a:alpha val="23922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235604" y="3025698"/>
            <a:ext cx="1371600" cy="381000"/>
          </a:xfrm>
          <a:prstGeom prst="rect">
            <a:avLst/>
          </a:prstGeom>
          <a:solidFill>
            <a:srgbClr val="FF3300">
              <a:alpha val="25098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6" name="Straight Connector 95"/>
          <p:cNvCxnSpPr/>
          <p:nvPr/>
        </p:nvCxnSpPr>
        <p:spPr bwMode="auto">
          <a:xfrm>
            <a:off x="2940204" y="3200400"/>
            <a:ext cx="1044498" cy="0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>
            <a:off x="2940204" y="4114800"/>
            <a:ext cx="1044498" cy="0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/>
          <p:cNvCxnSpPr/>
          <p:nvPr/>
        </p:nvCxnSpPr>
        <p:spPr bwMode="auto">
          <a:xfrm>
            <a:off x="7077306" y="3207834"/>
            <a:ext cx="1066800" cy="0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04" name="Straight Connector 103"/>
          <p:cNvCxnSpPr/>
          <p:nvPr/>
        </p:nvCxnSpPr>
        <p:spPr bwMode="auto">
          <a:xfrm>
            <a:off x="7086600" y="4122234"/>
            <a:ext cx="1066800" cy="0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11" name="TextBox 110"/>
          <p:cNvSpPr txBox="1"/>
          <p:nvPr/>
        </p:nvSpPr>
        <p:spPr>
          <a:xfrm>
            <a:off x="4921404" y="29718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R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921404" y="41148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C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140604" y="3810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L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15" name="Oval 114"/>
          <p:cNvSpPr/>
          <p:nvPr/>
        </p:nvSpPr>
        <p:spPr bwMode="auto">
          <a:xfrm flipV="1">
            <a:off x="1206193" y="5363736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4" name="Oval 123"/>
          <p:cNvSpPr/>
          <p:nvPr/>
        </p:nvSpPr>
        <p:spPr bwMode="auto">
          <a:xfrm flipV="1">
            <a:off x="1815793" y="5973336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Oval 126"/>
          <p:cNvSpPr/>
          <p:nvPr/>
        </p:nvSpPr>
        <p:spPr bwMode="auto">
          <a:xfrm>
            <a:off x="914400" y="5105400"/>
            <a:ext cx="1224643" cy="1143000"/>
          </a:xfrm>
          <a:prstGeom prst="ellipse">
            <a:avLst/>
          </a:prstGeom>
          <a:solidFill>
            <a:srgbClr val="3366FF">
              <a:alpha val="23922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356732" y="54864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C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29" name="Oval 128"/>
          <p:cNvSpPr/>
          <p:nvPr/>
        </p:nvSpPr>
        <p:spPr bwMode="auto">
          <a:xfrm flipV="1">
            <a:off x="5210221" y="4694664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0" name="Oval 129"/>
          <p:cNvSpPr/>
          <p:nvPr/>
        </p:nvSpPr>
        <p:spPr bwMode="auto">
          <a:xfrm flipV="1">
            <a:off x="4586868" y="4089523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1" name="Oval 130"/>
          <p:cNvSpPr/>
          <p:nvPr/>
        </p:nvSpPr>
        <p:spPr bwMode="auto">
          <a:xfrm flipV="1">
            <a:off x="4287642" y="3183672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2" name="Oval 131"/>
          <p:cNvSpPr/>
          <p:nvPr/>
        </p:nvSpPr>
        <p:spPr bwMode="auto">
          <a:xfrm flipV="1">
            <a:off x="5508702" y="3185532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" name="Oval 132"/>
          <p:cNvSpPr/>
          <p:nvPr/>
        </p:nvSpPr>
        <p:spPr bwMode="auto">
          <a:xfrm flipV="1">
            <a:off x="6117187" y="3178098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4" name="Oval 133"/>
          <p:cNvSpPr/>
          <p:nvPr/>
        </p:nvSpPr>
        <p:spPr bwMode="auto">
          <a:xfrm flipV="1">
            <a:off x="6125736" y="4702098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8" name="Oval 137"/>
          <p:cNvSpPr/>
          <p:nvPr/>
        </p:nvSpPr>
        <p:spPr bwMode="auto">
          <a:xfrm flipV="1">
            <a:off x="892098" y="2141034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Oval 141"/>
          <p:cNvSpPr/>
          <p:nvPr/>
        </p:nvSpPr>
        <p:spPr bwMode="auto">
          <a:xfrm flipV="1">
            <a:off x="2111298" y="2141034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838200" y="1981200"/>
            <a:ext cx="1371600" cy="381000"/>
          </a:xfrm>
          <a:prstGeom prst="rect">
            <a:avLst/>
          </a:prstGeom>
          <a:solidFill>
            <a:srgbClr val="FF3300">
              <a:alpha val="25098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5" name="Oval 144"/>
          <p:cNvSpPr/>
          <p:nvPr/>
        </p:nvSpPr>
        <p:spPr bwMode="auto">
          <a:xfrm flipV="1">
            <a:off x="890238" y="2139174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6" name="Oval 145"/>
          <p:cNvSpPr/>
          <p:nvPr/>
        </p:nvSpPr>
        <p:spPr bwMode="auto">
          <a:xfrm flipV="1">
            <a:off x="2111298" y="2141034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8" name="Oval 147"/>
          <p:cNvSpPr/>
          <p:nvPr/>
        </p:nvSpPr>
        <p:spPr bwMode="auto">
          <a:xfrm flipV="1">
            <a:off x="1501698" y="2956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8" name="Oval 157"/>
          <p:cNvSpPr/>
          <p:nvPr/>
        </p:nvSpPr>
        <p:spPr bwMode="auto">
          <a:xfrm flipV="1">
            <a:off x="1501698" y="4480932"/>
            <a:ext cx="45719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8" name="Rounded Rectangle 167"/>
          <p:cNvSpPr/>
          <p:nvPr/>
        </p:nvSpPr>
        <p:spPr bwMode="auto">
          <a:xfrm>
            <a:off x="1143000" y="2819400"/>
            <a:ext cx="762000" cy="1828800"/>
          </a:xfrm>
          <a:prstGeom prst="roundRect">
            <a:avLst/>
          </a:prstGeom>
          <a:solidFill>
            <a:srgbClr val="00FFFF">
              <a:alpha val="30196"/>
            </a:srgbClr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371600" y="3581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L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71" name="Oval 170"/>
          <p:cNvSpPr/>
          <p:nvPr/>
        </p:nvSpPr>
        <p:spPr bwMode="auto">
          <a:xfrm flipV="1">
            <a:off x="1500583" y="2949498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2" name="Oval 171"/>
          <p:cNvSpPr/>
          <p:nvPr/>
        </p:nvSpPr>
        <p:spPr bwMode="auto">
          <a:xfrm flipV="1">
            <a:off x="1509132" y="4473498"/>
            <a:ext cx="45719" cy="45719"/>
          </a:xfrm>
          <a:prstGeom prst="ellipse">
            <a:avLst/>
          </a:prstGeom>
          <a:solidFill>
            <a:schemeClr val="tx1"/>
          </a:solidFill>
          <a:ln w="4127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371600" y="19812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R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990600" y="1447800"/>
            <a:ext cx="66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Devices                                             Layout</a:t>
            </a:r>
            <a:endParaRPr lang="en-US" dirty="0"/>
          </a:p>
        </p:txBody>
      </p:sp>
      <p:sp>
        <p:nvSpPr>
          <p:cNvPr id="256" name="TextBox 255"/>
          <p:cNvSpPr txBox="1"/>
          <p:nvPr/>
        </p:nvSpPr>
        <p:spPr>
          <a:xfrm>
            <a:off x="6796539" y="2057400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1" dirty="0" smtClean="0">
                <a:solidFill>
                  <a:srgbClr val="0000FF"/>
                </a:solidFill>
              </a:rPr>
              <a:t>p</a:t>
            </a:r>
            <a:r>
              <a:rPr lang="en-US" sz="1800" i="1" dirty="0" smtClean="0">
                <a:solidFill>
                  <a:srgbClr val="0000FF"/>
                </a:solidFill>
              </a:rPr>
              <a:t>erforated board</a:t>
            </a:r>
            <a:endParaRPr lang="en-US" sz="1800" i="1" dirty="0">
              <a:solidFill>
                <a:srgbClr val="0000FF"/>
              </a:solidFill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3020580" y="3429000"/>
            <a:ext cx="484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</a:t>
            </a:r>
            <a:r>
              <a:rPr lang="en-US" baseline="-25000" dirty="0" smtClean="0"/>
              <a:t>in</a:t>
            </a:r>
            <a:endParaRPr lang="en-US" baseline="-25000" dirty="0"/>
          </a:p>
        </p:txBody>
      </p:sp>
      <p:sp>
        <p:nvSpPr>
          <p:cNvPr id="258" name="TextBox 257"/>
          <p:cNvSpPr txBox="1"/>
          <p:nvPr/>
        </p:nvSpPr>
        <p:spPr>
          <a:xfrm>
            <a:off x="7543800" y="3429000"/>
            <a:ext cx="579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</a:t>
            </a:r>
            <a:r>
              <a:rPr lang="en-US" baseline="-25000" dirty="0" err="1" smtClean="0"/>
              <a:t>out</a:t>
            </a:r>
            <a:endParaRPr lang="en-US" baseline="-25000" dirty="0"/>
          </a:p>
        </p:txBody>
      </p:sp>
      <p:sp>
        <p:nvSpPr>
          <p:cNvPr id="259" name="TextBox 258"/>
          <p:cNvSpPr txBox="1"/>
          <p:nvPr/>
        </p:nvSpPr>
        <p:spPr>
          <a:xfrm>
            <a:off x="6934200" y="5257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 smtClean="0">
                <a:solidFill>
                  <a:srgbClr val="0000FF"/>
                </a:solidFill>
              </a:rPr>
              <a:t>c</a:t>
            </a:r>
            <a:r>
              <a:rPr lang="en-US" sz="1800" i="1" dirty="0" smtClean="0">
                <a:solidFill>
                  <a:srgbClr val="0000FF"/>
                </a:solidFill>
              </a:rPr>
              <a:t>onnecting wiring</a:t>
            </a:r>
            <a:endParaRPr lang="en-US" sz="1800" i="1" dirty="0">
              <a:solidFill>
                <a:srgbClr val="0000FF"/>
              </a:solidFill>
            </a:endParaRPr>
          </a:p>
        </p:txBody>
      </p:sp>
      <p:cxnSp>
        <p:nvCxnSpPr>
          <p:cNvPr id="260" name="Straight Arrow Connector 259"/>
          <p:cNvCxnSpPr/>
          <p:nvPr/>
        </p:nvCxnSpPr>
        <p:spPr bwMode="auto">
          <a:xfrm flipH="1" flipV="1">
            <a:off x="6895170" y="4345260"/>
            <a:ext cx="801030" cy="988740"/>
          </a:xfrm>
          <a:prstGeom prst="straightConnector1">
            <a:avLst/>
          </a:prstGeom>
          <a:noFill/>
          <a:ln w="12700" cap="flat" cmpd="sng" algn="ctr">
            <a:solidFill>
              <a:srgbClr val="0000FF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TRC_Internal Template">
  <a:themeElements>
    <a:clrScheme name="1_UTRC_Internal Template 5">
      <a:dk1>
        <a:srgbClr val="000000"/>
      </a:dk1>
      <a:lt1>
        <a:srgbClr val="FFFFFF"/>
      </a:lt1>
      <a:dk2>
        <a:srgbClr val="000000"/>
      </a:dk2>
      <a:lt2>
        <a:srgbClr val="EAEAEA"/>
      </a:lt2>
      <a:accent1>
        <a:srgbClr val="BBD2FF"/>
      </a:accent1>
      <a:accent2>
        <a:srgbClr val="C0C0C0"/>
      </a:accent2>
      <a:accent3>
        <a:srgbClr val="FFFFFF"/>
      </a:accent3>
      <a:accent4>
        <a:srgbClr val="000000"/>
      </a:accent4>
      <a:accent5>
        <a:srgbClr val="DAE5FF"/>
      </a:accent5>
      <a:accent6>
        <a:srgbClr val="AEAEAE"/>
      </a:accent6>
      <a:hlink>
        <a:srgbClr val="0000FF"/>
      </a:hlink>
      <a:folHlink>
        <a:srgbClr val="0000FF"/>
      </a:folHlink>
    </a:clrScheme>
    <a:fontScheme name="1_UTRC_Internal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UTRC_Internal Template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UTRC_Internal Template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TRC_Internal Template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TRC_Internal Template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TRC_Internal Template 5">
        <a:dk1>
          <a:srgbClr val="000000"/>
        </a:dk1>
        <a:lt1>
          <a:srgbClr val="FFFFFF"/>
        </a:lt1>
        <a:dk2>
          <a:srgbClr val="000000"/>
        </a:dk2>
        <a:lt2>
          <a:srgbClr val="EAEAEA"/>
        </a:lt2>
        <a:accent1>
          <a:srgbClr val="BBD2FF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AE5FF"/>
        </a:accent5>
        <a:accent6>
          <a:srgbClr val="AEAEAE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1_UTRC_Internal Template</Template>
  <TotalTime>0</TotalTime>
  <Words>48</Words>
  <Application>Microsoft Office PowerPoint</Application>
  <PresentationFormat>On-screen Show (4:3)</PresentationFormat>
  <Paragraphs>23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1_UTRC_Internal Template</vt:lpstr>
      <vt:lpstr>Slide 1</vt:lpstr>
      <vt:lpstr>Slide 2</vt:lpstr>
    </vt:vector>
  </TitlesOfParts>
  <Company>UTRC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A. Hsu</dc:creator>
  <dc:description>UTRC</dc:description>
  <cp:lastModifiedBy>A. Hsu</cp:lastModifiedBy>
  <cp:revision>87</cp:revision>
  <cp:lastPrinted>2005-07-08T23:38:46Z</cp:lastPrinted>
  <dcterms:created xsi:type="dcterms:W3CDTF">2008-03-19T14:09:48Z</dcterms:created>
  <dcterms:modified xsi:type="dcterms:W3CDTF">2011-03-10T23:15:25Z</dcterms:modified>
</cp:coreProperties>
</file>