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9F413-3B1F-4EDA-9678-B877E1C4A860}" type="datetimeFigureOut">
              <a:rPr lang="en-US" smtClean="0"/>
              <a:pPr/>
              <a:t>9/29/2011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5BC96-C262-44A9-A0BB-2BDA2E2D3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</a:t>
            </a:r>
            <a:r>
              <a:rPr lang="en-US" dirty="0" smtClean="0"/>
              <a:t>ATSV </a:t>
            </a:r>
            <a:r>
              <a:rPr lang="en-US" smtClean="0"/>
              <a:t>(Visualization)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1600200"/>
            <a:ext cx="37338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Download ATSV (zipped format) from </a:t>
            </a:r>
            <a:r>
              <a:rPr lang="en-US" sz="1400" dirty="0" smtClean="0"/>
              <a:t>http://www.atsv.psu.edu/download.html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2667000"/>
            <a:ext cx="3733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Unzip files and store ATSV locally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3581400"/>
            <a:ext cx="37338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Get license file by following the instructions provided at </a:t>
            </a:r>
            <a:r>
              <a:rPr lang="en-US" sz="1400" dirty="0" smtClean="0"/>
              <a:t>http://www.atsv.psu.edu/download.html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1000" y="5181600"/>
            <a:ext cx="37338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Modify runATSV.bat from the root directory to specify path/location where results from repository will be saved  </a:t>
            </a:r>
            <a:endParaRPr lang="en-US" dirty="0"/>
          </a:p>
        </p:txBody>
      </p:sp>
      <p:cxnSp>
        <p:nvCxnSpPr>
          <p:cNvPr id="9" name="Straight Arrow Connector 8"/>
          <p:cNvCxnSpPr>
            <a:stCxn id="4" idx="2"/>
            <a:endCxn id="5" idx="0"/>
          </p:cNvCxnSpPr>
          <p:nvPr/>
        </p:nvCxnSpPr>
        <p:spPr>
          <a:xfrm>
            <a:off x="2247900" y="2362200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5" idx="2"/>
            <a:endCxn id="6" idx="0"/>
          </p:cNvCxnSpPr>
          <p:nvPr/>
        </p:nvCxnSpPr>
        <p:spPr>
          <a:xfrm>
            <a:off x="2247900" y="3276600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6" idx="2"/>
            <a:endCxn id="7" idx="0"/>
          </p:cNvCxnSpPr>
          <p:nvPr/>
        </p:nvCxnSpPr>
        <p:spPr>
          <a:xfrm>
            <a:off x="2247900" y="472440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ight Arrow 13"/>
          <p:cNvSpPr/>
          <p:nvPr/>
        </p:nvSpPr>
        <p:spPr>
          <a:xfrm>
            <a:off x="4267200" y="5181600"/>
            <a:ext cx="3810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4048251"/>
            <a:ext cx="4200525" cy="1133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4800600" y="5562600"/>
            <a:ext cx="4343400" cy="7694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100" dirty="0" smtClean="0"/>
              <a:t>set PATH=</a:t>
            </a:r>
            <a:r>
              <a:rPr lang="en-US" sz="1100" dirty="0" err="1" smtClean="0"/>
              <a:t>jre</a:t>
            </a:r>
            <a:r>
              <a:rPr lang="en-US" sz="1100" dirty="0" smtClean="0"/>
              <a:t>/</a:t>
            </a:r>
            <a:r>
              <a:rPr lang="en-US" sz="1100" dirty="0" err="1" smtClean="0"/>
              <a:t>bin;jnilib</a:t>
            </a:r>
            <a:endParaRPr lang="en-US" sz="1100" dirty="0" smtClean="0"/>
          </a:p>
          <a:p>
            <a:r>
              <a:rPr lang="en-US" sz="1100" dirty="0" smtClean="0"/>
              <a:t>java -Xms512M -Xmx1024M -Dsun.java2d.ddoffscreen=false -Dsun.java2d.gdiblit=false -jar dist/atsv.jar </a:t>
            </a:r>
            <a:r>
              <a:rPr lang="en-US" sz="1100" b="1" dirty="0" smtClean="0">
                <a:solidFill>
                  <a:srgbClr val="FF0000"/>
                </a:solidFill>
              </a:rPr>
              <a:t>"C:\Documents and Settings\khirer\Desktop\META2\</a:t>
            </a:r>
            <a:r>
              <a:rPr lang="en-US" sz="1100" b="1" dirty="0" err="1" smtClean="0">
                <a:solidFill>
                  <a:srgbClr val="FF0000"/>
                </a:solidFill>
              </a:rPr>
              <a:t>Visualization_Test</a:t>
            </a:r>
            <a:r>
              <a:rPr lang="en-US" sz="1100" b="1" dirty="0" smtClean="0">
                <a:solidFill>
                  <a:srgbClr val="FF0000"/>
                </a:solidFill>
              </a:rPr>
              <a:t>\result.txt"</a:t>
            </a:r>
            <a:endParaRPr lang="en-US" sz="11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19800" y="3743451"/>
            <a:ext cx="16098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Original runATSV.bat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6172200" y="5257800"/>
            <a:ext cx="16611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Modified runATSV.bat</a:t>
            </a:r>
            <a:endParaRPr lang="en-US" sz="1200" dirty="0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6324600" y="6248400"/>
            <a:ext cx="2286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953000" y="6459379"/>
            <a:ext cx="3352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</a:rPr>
              <a:t>path/location where results from repository will be saved </a:t>
            </a:r>
            <a:endParaRPr lang="en-US" sz="1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82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Theme</vt:lpstr>
      <vt:lpstr>Installing ATSV (Visualization)</vt:lpstr>
    </vt:vector>
  </TitlesOfParts>
  <Company>United Technologies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khirer</dc:creator>
  <cp:lastModifiedBy>khirer</cp:lastModifiedBy>
  <cp:revision>5</cp:revision>
  <dcterms:created xsi:type="dcterms:W3CDTF">2011-09-06T19:40:25Z</dcterms:created>
  <dcterms:modified xsi:type="dcterms:W3CDTF">2011-09-29T23:17:44Z</dcterms:modified>
</cp:coreProperties>
</file>