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5963" cy="32921575"/>
  <p:notesSz cx="6858000" cy="9144000"/>
  <p:defaultTextStyle>
    <a:defPPr>
      <a:defRPr lang="zh-CN"/>
    </a:defPPr>
    <a:lvl1pPr marL="0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743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486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4229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972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3714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8457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3200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7943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5" d="100"/>
          <a:sy n="25" d="100"/>
        </p:scale>
        <p:origin x="-732" y="60"/>
      </p:cViewPr>
      <p:guideLst>
        <p:guide orient="horz" pos="10369"/>
        <p:guide pos="13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92197" y="10227028"/>
            <a:ext cx="37311569" cy="705680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84395" y="18655559"/>
            <a:ext cx="30727174" cy="84132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1824573" y="1318392"/>
            <a:ext cx="9876592" cy="2809002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94798" y="1318392"/>
            <a:ext cx="28898176" cy="280900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478" y="21155162"/>
            <a:ext cx="37311569" cy="6538591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67478" y="13953571"/>
            <a:ext cx="37311569" cy="7201592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74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4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42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9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37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8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32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79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94798" y="7681703"/>
            <a:ext cx="19387384" cy="21726718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3781" y="7681703"/>
            <a:ext cx="19387384" cy="21726718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94798" y="7369253"/>
            <a:ext cx="19395007" cy="3071154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743" indent="0">
              <a:buNone/>
              <a:defRPr sz="9600" b="1"/>
            </a:lvl2pPr>
            <a:lvl3pPr marL="4389486" indent="0">
              <a:buNone/>
              <a:defRPr sz="8600" b="1"/>
            </a:lvl3pPr>
            <a:lvl4pPr marL="6584229" indent="0">
              <a:buNone/>
              <a:defRPr sz="7700" b="1"/>
            </a:lvl4pPr>
            <a:lvl5pPr marL="8778972" indent="0">
              <a:buNone/>
              <a:defRPr sz="7700" b="1"/>
            </a:lvl5pPr>
            <a:lvl6pPr marL="10973714" indent="0">
              <a:buNone/>
              <a:defRPr sz="7700" b="1"/>
            </a:lvl6pPr>
            <a:lvl7pPr marL="13168457" indent="0">
              <a:buNone/>
              <a:defRPr sz="7700" b="1"/>
            </a:lvl7pPr>
            <a:lvl8pPr marL="15363200" indent="0">
              <a:buNone/>
              <a:defRPr sz="7700" b="1"/>
            </a:lvl8pPr>
            <a:lvl9pPr marL="17557943" indent="0">
              <a:buNone/>
              <a:defRPr sz="7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94798" y="10440407"/>
            <a:ext cx="19395007" cy="189680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2298542" y="7369253"/>
            <a:ext cx="19402625" cy="3071154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743" indent="0">
              <a:buNone/>
              <a:defRPr sz="9600" b="1"/>
            </a:lvl2pPr>
            <a:lvl3pPr marL="4389486" indent="0">
              <a:buNone/>
              <a:defRPr sz="8600" b="1"/>
            </a:lvl3pPr>
            <a:lvl4pPr marL="6584229" indent="0">
              <a:buNone/>
              <a:defRPr sz="7700" b="1"/>
            </a:lvl4pPr>
            <a:lvl5pPr marL="8778972" indent="0">
              <a:buNone/>
              <a:defRPr sz="7700" b="1"/>
            </a:lvl5pPr>
            <a:lvl6pPr marL="10973714" indent="0">
              <a:buNone/>
              <a:defRPr sz="7700" b="1"/>
            </a:lvl6pPr>
            <a:lvl7pPr marL="13168457" indent="0">
              <a:buNone/>
              <a:defRPr sz="7700" b="1"/>
            </a:lvl7pPr>
            <a:lvl8pPr marL="15363200" indent="0">
              <a:buNone/>
              <a:defRPr sz="7700" b="1"/>
            </a:lvl8pPr>
            <a:lvl9pPr marL="17557943" indent="0">
              <a:buNone/>
              <a:defRPr sz="7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2298542" y="10440407"/>
            <a:ext cx="19402625" cy="1896801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801" y="1310766"/>
            <a:ext cx="14441469" cy="5578378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62102" y="1310769"/>
            <a:ext cx="24539063" cy="2809765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94801" y="6889147"/>
            <a:ext cx="14441469" cy="22519274"/>
          </a:xfrm>
        </p:spPr>
        <p:txBody>
          <a:bodyPr/>
          <a:lstStyle>
            <a:lvl1pPr marL="0" indent="0">
              <a:buNone/>
              <a:defRPr sz="6700"/>
            </a:lvl1pPr>
            <a:lvl2pPr marL="2194743" indent="0">
              <a:buNone/>
              <a:defRPr sz="5800"/>
            </a:lvl2pPr>
            <a:lvl3pPr marL="4389486" indent="0">
              <a:buNone/>
              <a:defRPr sz="4800"/>
            </a:lvl3pPr>
            <a:lvl4pPr marL="6584229" indent="0">
              <a:buNone/>
              <a:defRPr sz="4300"/>
            </a:lvl4pPr>
            <a:lvl5pPr marL="8778972" indent="0">
              <a:buNone/>
              <a:defRPr sz="4300"/>
            </a:lvl5pPr>
            <a:lvl6pPr marL="10973714" indent="0">
              <a:buNone/>
              <a:defRPr sz="4300"/>
            </a:lvl6pPr>
            <a:lvl7pPr marL="13168457" indent="0">
              <a:buNone/>
              <a:defRPr sz="4300"/>
            </a:lvl7pPr>
            <a:lvl8pPr marL="15363200" indent="0">
              <a:buNone/>
              <a:defRPr sz="4300"/>
            </a:lvl8pPr>
            <a:lvl9pPr marL="17557943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3916" y="23045102"/>
            <a:ext cx="26337578" cy="2720605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603916" y="2941604"/>
            <a:ext cx="26337578" cy="19752945"/>
          </a:xfrm>
        </p:spPr>
        <p:txBody>
          <a:bodyPr/>
          <a:lstStyle>
            <a:lvl1pPr marL="0" indent="0">
              <a:buNone/>
              <a:defRPr sz="15400"/>
            </a:lvl1pPr>
            <a:lvl2pPr marL="2194743" indent="0">
              <a:buNone/>
              <a:defRPr sz="13400"/>
            </a:lvl2pPr>
            <a:lvl3pPr marL="4389486" indent="0">
              <a:buNone/>
              <a:defRPr sz="11500"/>
            </a:lvl3pPr>
            <a:lvl4pPr marL="6584229" indent="0">
              <a:buNone/>
              <a:defRPr sz="9600"/>
            </a:lvl4pPr>
            <a:lvl5pPr marL="8778972" indent="0">
              <a:buNone/>
              <a:defRPr sz="9600"/>
            </a:lvl5pPr>
            <a:lvl6pPr marL="10973714" indent="0">
              <a:buNone/>
              <a:defRPr sz="9600"/>
            </a:lvl6pPr>
            <a:lvl7pPr marL="13168457" indent="0">
              <a:buNone/>
              <a:defRPr sz="9600"/>
            </a:lvl7pPr>
            <a:lvl8pPr marL="15363200" indent="0">
              <a:buNone/>
              <a:defRPr sz="9600"/>
            </a:lvl8pPr>
            <a:lvl9pPr marL="17557943" indent="0">
              <a:buNone/>
              <a:defRPr sz="9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603916" y="25765707"/>
            <a:ext cx="26337578" cy="3863710"/>
          </a:xfrm>
        </p:spPr>
        <p:txBody>
          <a:bodyPr/>
          <a:lstStyle>
            <a:lvl1pPr marL="0" indent="0">
              <a:buNone/>
              <a:defRPr sz="6700"/>
            </a:lvl1pPr>
            <a:lvl2pPr marL="2194743" indent="0">
              <a:buNone/>
              <a:defRPr sz="5800"/>
            </a:lvl2pPr>
            <a:lvl3pPr marL="4389486" indent="0">
              <a:buNone/>
              <a:defRPr sz="4800"/>
            </a:lvl3pPr>
            <a:lvl4pPr marL="6584229" indent="0">
              <a:buNone/>
              <a:defRPr sz="4300"/>
            </a:lvl4pPr>
            <a:lvl5pPr marL="8778972" indent="0">
              <a:buNone/>
              <a:defRPr sz="4300"/>
            </a:lvl5pPr>
            <a:lvl6pPr marL="10973714" indent="0">
              <a:buNone/>
              <a:defRPr sz="4300"/>
            </a:lvl6pPr>
            <a:lvl7pPr marL="13168457" indent="0">
              <a:buNone/>
              <a:defRPr sz="4300"/>
            </a:lvl7pPr>
            <a:lvl8pPr marL="15363200" indent="0">
              <a:buNone/>
              <a:defRPr sz="4300"/>
            </a:lvl8pPr>
            <a:lvl9pPr marL="17557943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94798" y="1318390"/>
            <a:ext cx="39506367" cy="5486929"/>
          </a:xfrm>
          <a:prstGeom prst="rect">
            <a:avLst/>
          </a:prstGeom>
        </p:spPr>
        <p:txBody>
          <a:bodyPr vert="horz" lIns="438949" tIns="219474" rIns="438949" bIns="21947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94798" y="7681703"/>
            <a:ext cx="39506367" cy="21726718"/>
          </a:xfrm>
          <a:prstGeom prst="rect">
            <a:avLst/>
          </a:prstGeom>
        </p:spPr>
        <p:txBody>
          <a:bodyPr vert="horz" lIns="438949" tIns="219474" rIns="438949" bIns="21947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194798" y="30513425"/>
            <a:ext cx="10242391" cy="1752769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997788" y="30513425"/>
            <a:ext cx="13900388" cy="1752769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1458774" y="30513425"/>
            <a:ext cx="10242391" cy="1752769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86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057" indent="-1646057" algn="l" defTabSz="438948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457" indent="-1371714" algn="l" defTabSz="438948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857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600" indent="-1097371" algn="l" defTabSz="438948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6343" indent="-1097371" algn="l" defTabSz="438948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086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829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572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314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43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486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4229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972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714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457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200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943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UBver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1587"/>
            <a:ext cx="43891200" cy="3291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PresentationFormat>自定义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mingboma</dc:creator>
  <cp:lastModifiedBy>mingboma</cp:lastModifiedBy>
  <cp:revision>5</cp:revision>
  <dcterms:created xsi:type="dcterms:W3CDTF">2012-08-18T04:42:06Z</dcterms:created>
  <dcterms:modified xsi:type="dcterms:W3CDTF">2012-08-18T05:15:45Z</dcterms:modified>
</cp:coreProperties>
</file>