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5FC8-CE5B-4CF0-940A-C7F5FD19CAF2}" type="datetimeFigureOut">
              <a:rPr lang="en-US" smtClean="0"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7A360-754F-42C4-A6DF-130579EE4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306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5FC8-CE5B-4CF0-940A-C7F5FD19CAF2}" type="datetimeFigureOut">
              <a:rPr lang="en-US" smtClean="0"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7A360-754F-42C4-A6DF-130579EE4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919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5FC8-CE5B-4CF0-940A-C7F5FD19CAF2}" type="datetimeFigureOut">
              <a:rPr lang="en-US" smtClean="0"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7A360-754F-42C4-A6DF-130579EE4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568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5FC8-CE5B-4CF0-940A-C7F5FD19CAF2}" type="datetimeFigureOut">
              <a:rPr lang="en-US" smtClean="0"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7A360-754F-42C4-A6DF-130579EE4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03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5FC8-CE5B-4CF0-940A-C7F5FD19CAF2}" type="datetimeFigureOut">
              <a:rPr lang="en-US" smtClean="0"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7A360-754F-42C4-A6DF-130579EE4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3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5FC8-CE5B-4CF0-940A-C7F5FD19CAF2}" type="datetimeFigureOut">
              <a:rPr lang="en-US" smtClean="0"/>
              <a:t>3/17/2011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7A360-754F-42C4-A6DF-130579EE4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872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5FC8-CE5B-4CF0-940A-C7F5FD19CAF2}" type="datetimeFigureOut">
              <a:rPr lang="en-US" smtClean="0"/>
              <a:t>3/17/2011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7A360-754F-42C4-A6DF-130579EE4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66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5FC8-CE5B-4CF0-940A-C7F5FD19CAF2}" type="datetimeFigureOut">
              <a:rPr lang="en-US" smtClean="0"/>
              <a:t>3/17/2011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7A360-754F-42C4-A6DF-130579EE4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392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5FC8-CE5B-4CF0-940A-C7F5FD19CAF2}" type="datetimeFigureOut">
              <a:rPr lang="en-US" smtClean="0"/>
              <a:t>3/17/2011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7A360-754F-42C4-A6DF-130579EE4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73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5FC8-CE5B-4CF0-940A-C7F5FD19CAF2}" type="datetimeFigureOut">
              <a:rPr lang="en-US" smtClean="0"/>
              <a:t>3/17/2011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7A360-754F-42C4-A6DF-130579EE4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536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5FC8-CE5B-4CF0-940A-C7F5FD19CAF2}" type="datetimeFigureOut">
              <a:rPr lang="en-US" smtClean="0"/>
              <a:t>3/17/2011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7A360-754F-42C4-A6DF-130579EE4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074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C5FC8-CE5B-4CF0-940A-C7F5FD19CAF2}" type="datetimeFigureOut">
              <a:rPr lang="en-US" smtClean="0"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7A360-754F-42C4-A6DF-130579EE4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837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Simulink and </a:t>
            </a:r>
            <a:r>
              <a:rPr lang="en-US" dirty="0" err="1" smtClean="0"/>
              <a:t>CyPhy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8213002" cy="4937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524000"/>
            <a:ext cx="4248150" cy="13439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ular Callout 4"/>
          <p:cNvSpPr/>
          <p:nvPr/>
        </p:nvSpPr>
        <p:spPr>
          <a:xfrm>
            <a:off x="381000" y="533400"/>
            <a:ext cx="1524000" cy="762000"/>
          </a:xfrm>
          <a:prstGeom prst="wedgeRectCallout">
            <a:avLst>
              <a:gd name="adj1" fmla="val 56642"/>
              <a:gd name="adj2" fmla="val 1696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Formal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837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Formal Requirements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95400"/>
            <a:ext cx="7162800" cy="5146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647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7286625" cy="4437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with </a:t>
            </a:r>
            <a:r>
              <a:rPr lang="en-US" dirty="0" err="1" smtClean="0"/>
              <a:t>HybridSAL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524000"/>
            <a:ext cx="4104046" cy="5019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3186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10</Words>
  <Application>Microsoft Office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Simulink and CyPhy</vt:lpstr>
      <vt:lpstr>Formal Requirements</vt:lpstr>
      <vt:lpstr>Integration with HybridSAL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Simulink and CyPhy</dc:title>
  <dc:creator>tihamer</dc:creator>
  <cp:lastModifiedBy>tihamer</cp:lastModifiedBy>
  <cp:revision>4</cp:revision>
  <dcterms:created xsi:type="dcterms:W3CDTF">2011-03-18T02:14:27Z</dcterms:created>
  <dcterms:modified xsi:type="dcterms:W3CDTF">2011-03-18T02:30:36Z</dcterms:modified>
</cp:coreProperties>
</file>