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5" r:id="rId9"/>
    <p:sldId id="263" r:id="rId10"/>
    <p:sldId id="264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8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5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8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74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1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55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48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6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91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A001B-3D86-489B-B0F3-F2B97A077AA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0BADC-994E-4CD0-BF3F-6D06DEB76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52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Integrating Verifiers </a:t>
            </a:r>
            <a:r>
              <a:rPr lang="en-US" dirty="0" smtClean="0"/>
              <a:t>with </a:t>
            </a:r>
            <a:r>
              <a:rPr lang="en-US" dirty="0" err="1" smtClean="0"/>
              <a:t>CyPhy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Xenofon Koutsoukos</a:t>
            </a:r>
          </a:p>
          <a:p>
            <a:r>
              <a:rPr lang="en-US" dirty="0" smtClean="0"/>
              <a:t>Tihamer Levendovszky</a:t>
            </a:r>
          </a:p>
          <a:p>
            <a:r>
              <a:rPr lang="en-US" dirty="0" smtClean="0"/>
              <a:t>ISIS, Vanderbilt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797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Ranges Retrieved </a:t>
            </a:r>
            <a:r>
              <a:rPr lang="en-US" dirty="0" smtClean="0"/>
              <a:t>from </a:t>
            </a:r>
            <a:r>
              <a:rPr lang="en-US" dirty="0" err="1" smtClean="0"/>
              <a:t>CyPhy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8181975" cy="513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033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</a:t>
            </a:r>
            <a:r>
              <a:rPr lang="en-US" dirty="0" err="1" smtClean="0"/>
              <a:t>HiLiTe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11" y="1219200"/>
            <a:ext cx="7777163" cy="549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254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Generic Integration Component for </a:t>
            </a:r>
            <a:r>
              <a:rPr lang="en-US" dirty="0" err="1" smtClean="0"/>
              <a:t>CyPhy</a:t>
            </a:r>
            <a:endParaRPr lang="en-US" dirty="0" smtClean="0"/>
          </a:p>
          <a:p>
            <a:pPr lvl="1"/>
            <a:r>
              <a:rPr lang="en-US" dirty="0" smtClean="0"/>
              <a:t>Plugin-Based Architecture</a:t>
            </a:r>
          </a:p>
          <a:p>
            <a:pPr lvl="1"/>
            <a:r>
              <a:rPr lang="en-US" dirty="0" smtClean="0"/>
              <a:t>Managing Verifier Plugins</a:t>
            </a:r>
          </a:p>
          <a:p>
            <a:pPr lvl="1"/>
            <a:r>
              <a:rPr lang="en-US" dirty="0" smtClean="0"/>
              <a:t>Multi-Language Support</a:t>
            </a:r>
          </a:p>
          <a:p>
            <a:r>
              <a:rPr lang="en-US" dirty="0" err="1" smtClean="0"/>
              <a:t>HiLiTe</a:t>
            </a:r>
            <a:r>
              <a:rPr lang="en-US" dirty="0" smtClean="0"/>
              <a:t> Verifier</a:t>
            </a:r>
          </a:p>
          <a:p>
            <a:pPr lvl="1"/>
            <a:r>
              <a:rPr lang="en-US" dirty="0" err="1" smtClean="0"/>
              <a:t>CyPhy</a:t>
            </a:r>
            <a:r>
              <a:rPr lang="en-US" dirty="0" smtClean="0"/>
              <a:t> Integrates Simulink with other models</a:t>
            </a:r>
          </a:p>
          <a:p>
            <a:pPr lvl="1"/>
            <a:r>
              <a:rPr lang="en-US" dirty="0" err="1" smtClean="0"/>
              <a:t>HiLiTe</a:t>
            </a:r>
            <a:r>
              <a:rPr lang="en-US" dirty="0" smtClean="0"/>
              <a:t> verifies the range constraints imposed by </a:t>
            </a:r>
            <a:r>
              <a:rPr lang="en-US" dirty="0" err="1" smtClean="0"/>
              <a:t>CyPhy</a:t>
            </a:r>
            <a:r>
              <a:rPr lang="en-US" dirty="0" smtClean="0"/>
              <a:t> models</a:t>
            </a:r>
          </a:p>
          <a:p>
            <a:pPr lvl="1"/>
            <a:r>
              <a:rPr lang="en-US" dirty="0" err="1" smtClean="0"/>
              <a:t>HiLiTe</a:t>
            </a:r>
            <a:r>
              <a:rPr lang="en-US" dirty="0" smtClean="0"/>
              <a:t> integrator executes the tool with information retrieved from the </a:t>
            </a:r>
            <a:r>
              <a:rPr lang="en-US" dirty="0" err="1" smtClean="0"/>
              <a:t>CyPhy</a:t>
            </a:r>
            <a:r>
              <a:rPr lang="en-US" dirty="0" smtClean="0"/>
              <a:t> model</a:t>
            </a:r>
          </a:p>
          <a:p>
            <a:pPr lvl="1"/>
            <a:r>
              <a:rPr lang="en-US" dirty="0" smtClean="0"/>
              <a:t>Results are fed back to the </a:t>
            </a:r>
            <a:r>
              <a:rPr lang="en-US" dirty="0" err="1" smtClean="0"/>
              <a:t>CyPhy</a:t>
            </a:r>
            <a:r>
              <a:rPr lang="en-US" dirty="0" smtClean="0"/>
              <a:t>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522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CyPhy</a:t>
            </a:r>
            <a:r>
              <a:rPr lang="en-US" dirty="0" smtClean="0"/>
              <a:t> Generic Verifier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CyPhy</a:t>
            </a:r>
            <a:r>
              <a:rPr lang="en-US" dirty="0" smtClean="0"/>
              <a:t>: Formal Requirements</a:t>
            </a:r>
          </a:p>
          <a:p>
            <a:pPr lvl="1"/>
            <a:r>
              <a:rPr lang="en-US" dirty="0" smtClean="0"/>
              <a:t>General Modeling Elements</a:t>
            </a:r>
          </a:p>
          <a:p>
            <a:pPr lvl="1"/>
            <a:r>
              <a:rPr lang="en-US" dirty="0" smtClean="0"/>
              <a:t>Content depends on the Verification Tools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541020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433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Verification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Verification Manager: Generic Integration Component</a:t>
            </a:r>
          </a:p>
          <a:p>
            <a:pPr lvl="1"/>
            <a:r>
              <a:rPr lang="en-US" dirty="0" smtClean="0"/>
              <a:t>Manage Tool-Specific Plugins (Verifiers)</a:t>
            </a:r>
          </a:p>
          <a:p>
            <a:pPr lvl="1"/>
            <a:r>
              <a:rPr lang="en-US" dirty="0" smtClean="0"/>
              <a:t>Edit Formal Requirements in a tool-independent way</a:t>
            </a:r>
          </a:p>
          <a:p>
            <a:pPr lvl="1"/>
            <a:r>
              <a:rPr lang="en-US" dirty="0" smtClean="0"/>
              <a:t>Assign Tool-Specific Plug-ins to specific Formal Requirements</a:t>
            </a:r>
          </a:p>
          <a:p>
            <a:pPr lvl="1"/>
            <a:r>
              <a:rPr lang="en-US" dirty="0" smtClean="0"/>
              <a:t>Multi-Language Interface (C++, Java, C#, Python, etc.)</a:t>
            </a:r>
          </a:p>
        </p:txBody>
      </p:sp>
    </p:spTree>
    <p:extLst>
      <p:ext uri="{BB962C8B-B14F-4D97-AF65-F5344CB8AC3E}">
        <p14:creationId xmlns:p14="http://schemas.microsoft.com/office/powerpoint/2010/main" val="2301143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Vanderbilt Verification Manager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91087"/>
            <a:ext cx="6115050" cy="4158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4040943" cy="273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321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HiLiTe</a:t>
            </a:r>
            <a:r>
              <a:rPr lang="en-US" dirty="0" smtClean="0"/>
              <a:t>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HiLiTe</a:t>
            </a:r>
            <a:r>
              <a:rPr lang="en-US" dirty="0" smtClean="0"/>
              <a:t>-Specific Plug-in for Verification Manager</a:t>
            </a:r>
          </a:p>
          <a:p>
            <a:r>
              <a:rPr lang="en-US" dirty="0" err="1" smtClean="0"/>
              <a:t>CyPhy</a:t>
            </a:r>
            <a:r>
              <a:rPr lang="en-US" dirty="0" smtClean="0"/>
              <a:t> as an integration language</a:t>
            </a:r>
          </a:p>
          <a:p>
            <a:pPr lvl="1"/>
            <a:r>
              <a:rPr lang="en-US" dirty="0" smtClean="0"/>
              <a:t>Contains pointers to Simulink models </a:t>
            </a:r>
          </a:p>
          <a:p>
            <a:pPr lvl="1"/>
            <a:r>
              <a:rPr lang="en-US" dirty="0" smtClean="0"/>
              <a:t>Contains pointers to Simulink ports</a:t>
            </a:r>
          </a:p>
          <a:p>
            <a:pPr lvl="1"/>
            <a:r>
              <a:rPr lang="en-US" dirty="0" smtClean="0"/>
              <a:t>Imposes integration constraints on ports</a:t>
            </a:r>
          </a:p>
          <a:p>
            <a:r>
              <a:rPr lang="en-US" dirty="0" err="1" smtClean="0"/>
              <a:t>HiLiTe</a:t>
            </a:r>
            <a:r>
              <a:rPr lang="en-US" dirty="0" smtClean="0"/>
              <a:t> as a verifier: </a:t>
            </a:r>
          </a:p>
          <a:p>
            <a:pPr lvl="1"/>
            <a:r>
              <a:rPr lang="en-US" dirty="0" smtClean="0"/>
              <a:t>Are the range </a:t>
            </a:r>
            <a:r>
              <a:rPr lang="en-US" dirty="0" smtClean="0"/>
              <a:t>constraints on input/output ports </a:t>
            </a:r>
            <a:r>
              <a:rPr lang="en-US" dirty="0" smtClean="0"/>
              <a:t>satisfied?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980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CyPhy</a:t>
            </a:r>
            <a:r>
              <a:rPr lang="en-US" dirty="0" smtClean="0"/>
              <a:t> Component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1702664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24574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2641847" y="3048000"/>
            <a:ext cx="1828800" cy="1066800"/>
          </a:xfrm>
          <a:prstGeom prst="wedgeRectCallout">
            <a:avLst>
              <a:gd name="adj1" fmla="val -78600"/>
              <a:gd name="adj2" fmla="val -110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Pointer to Simulink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2718047" y="1295400"/>
            <a:ext cx="1676400" cy="914400"/>
          </a:xfrm>
          <a:prstGeom prst="wedgeRectCallout">
            <a:avLst>
              <a:gd name="adj1" fmla="val -85970"/>
              <a:gd name="adj2" fmla="val 508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Range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69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CyPhy</a:t>
            </a:r>
            <a:r>
              <a:rPr lang="en-US" dirty="0" smtClean="0"/>
              <a:t> Component - Details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458200" cy="5228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606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</a:t>
            </a:r>
            <a:r>
              <a:rPr lang="en-US" dirty="0" err="1" smtClean="0"/>
              <a:t>HiLiTe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275762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352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184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Integrating Verifiers with CyPhy</vt:lpstr>
      <vt:lpstr>Outline</vt:lpstr>
      <vt:lpstr>CyPhy Generic Verifier Interface</vt:lpstr>
      <vt:lpstr>Generic Verification Component</vt:lpstr>
      <vt:lpstr>Vanderbilt Verification Manager</vt:lpstr>
      <vt:lpstr>HiLiTe Integration</vt:lpstr>
      <vt:lpstr>CyPhy Component</vt:lpstr>
      <vt:lpstr>CyPhy Component - Details</vt:lpstr>
      <vt:lpstr>Configuring HiLiTe</vt:lpstr>
      <vt:lpstr>Ranges Retrieved from CyPhy</vt:lpstr>
      <vt:lpstr>Running HiLiTe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Integrating Verifiers to CyPhy</dc:title>
  <dc:creator>tihamer</dc:creator>
  <cp:lastModifiedBy>tihamer</cp:lastModifiedBy>
  <cp:revision>37</cp:revision>
  <dcterms:created xsi:type="dcterms:W3CDTF">2011-05-17T23:12:32Z</dcterms:created>
  <dcterms:modified xsi:type="dcterms:W3CDTF">2011-05-18T18:38:45Z</dcterms:modified>
</cp:coreProperties>
</file>